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Patrick Hand"/>
      <p:regular r:id="rId34"/>
    </p:embeddedFont>
    <p:embeddedFont>
      <p:font typeface="Raleway"/>
      <p:regular r:id="rId35"/>
      <p:bold r:id="rId36"/>
      <p:italic r:id="rId37"/>
      <p:boldItalic r:id="rId38"/>
    </p:embeddedFont>
    <p:embeddedFont>
      <p:font typeface="Raleway Medium"/>
      <p:regular r:id="rId39"/>
      <p:bold r:id="rId40"/>
      <p:italic r:id="rId41"/>
      <p:boldItalic r:id="rId42"/>
    </p:embeddedFont>
    <p:embeddedFont>
      <p:font typeface="Rubik"/>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alewayMedium-bold.fntdata"/><Relationship Id="rId42" Type="http://schemas.openxmlformats.org/officeDocument/2006/relationships/font" Target="fonts/RalewayMedium-boldItalic.fntdata"/><Relationship Id="rId41" Type="http://schemas.openxmlformats.org/officeDocument/2006/relationships/font" Target="fonts/RalewayMedium-italic.fntdata"/><Relationship Id="rId44" Type="http://schemas.openxmlformats.org/officeDocument/2006/relationships/font" Target="fonts/Rubik-bold.fntdata"/><Relationship Id="rId43" Type="http://schemas.openxmlformats.org/officeDocument/2006/relationships/font" Target="fonts/Rubik-regular.fntdata"/><Relationship Id="rId46" Type="http://schemas.openxmlformats.org/officeDocument/2006/relationships/font" Target="fonts/Rubik-boldItalic.fntdata"/><Relationship Id="rId45" Type="http://schemas.openxmlformats.org/officeDocument/2006/relationships/font" Target="fonts/Rubik-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Raleway-regular.fntdata"/><Relationship Id="rId34" Type="http://schemas.openxmlformats.org/officeDocument/2006/relationships/font" Target="fonts/PatrickHand-regular.fntdata"/><Relationship Id="rId37" Type="http://schemas.openxmlformats.org/officeDocument/2006/relationships/font" Target="fonts/Raleway-italic.fntdata"/><Relationship Id="rId36" Type="http://schemas.openxmlformats.org/officeDocument/2006/relationships/font" Target="fonts/Raleway-bold.fntdata"/><Relationship Id="rId39" Type="http://schemas.openxmlformats.org/officeDocument/2006/relationships/font" Target="fonts/RalewayMedium-regular.fntdata"/><Relationship Id="rId38" Type="http://schemas.openxmlformats.org/officeDocument/2006/relationships/font" Target="fonts/Raleway-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00" name="Google Shape;230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1123bca143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1123bca143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some ways fractal geometry is a rebellion against calculus, that things tends to look smooth if you zoom in far enough. But as we can see from the examples in the past slide, this is not what happens in the real world.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1123bca143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1123bca143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some ways fractal geometry is a rebellion against calculus, that things tends to look smooth if you zoom in far enough. But as we can see from the examples in the past slide, this is not what happens in the real world.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1101ec556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1101ec556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1101ec556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1101ec556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understand fractal dimensions we need to understand the concept of scaling things down. We start with simple forms. Don’t worry, all you need to know to understand this is what is a logarithm.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1101ec556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1101ec556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understanding how to scale down objects like a Sierpinski triangle it’s useful to think about these things as if they were real objects and we were scaling their mass down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g1101ec556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2" name="Google Shape;2422;g1101ec556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all of the non fractal forms are the scaling factor to a potency. So, if you take the log on the base 2 (because we’re scaling ½) of 2 -&gt; log2(2) = 1, log2(4)=2, log2(8)=3</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g1101ec556f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9" name="Google Shape;2429;g1101ec556f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g1101ec556f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6" name="Google Shape;2436;g1101ec556f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Fractals are hard to put a finger on because they’re weird shapes that fluctuate between the states we usually know. They’re not in the one dimension of a line, but they’re also not the the 2 dimension of a plane. This one </a:t>
            </a:r>
            <a:r>
              <a:rPr lang="en"/>
              <a:t>specifically</a:t>
            </a:r>
            <a:r>
              <a:rPr lang="en"/>
              <a:t> is in the 1,585 dimension. So we need a new way to measure a fractal.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111b0d331f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111b0d331f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Kind like we’re using calculus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111b0d331f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9" name="Google Shape;2449;g111b0d331f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that what we’re doing here is exactly what we were doing before. We’re scaling down the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g8d8fd27e77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6" name="Google Shape;2326;g8d8fd27e77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g111b0d331f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5" name="Google Shape;2455;g111b0d331f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that what we’re doing here is exactly what we were doing before. We’re scaling down the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g111b0d331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1" name="Google Shape;2461;g111b0d331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g111b0d331f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7" name="Google Shape;2467;g111b0d331f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that what we’re doing here is exactly what we were doing before. We’re scaling down the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g1123bca143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3" name="Google Shape;2473;g1123bca143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g112c968d61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1" name="Google Shape;2481;g112c968d61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g112c968d61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112c968d61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3" name="Shape 2493"/>
        <p:cNvGrpSpPr/>
        <p:nvPr/>
      </p:nvGrpSpPr>
      <p:grpSpPr>
        <a:xfrm>
          <a:off x="0" y="0"/>
          <a:ext cx="0" cy="0"/>
          <a:chOff x="0" y="0"/>
          <a:chExt cx="0" cy="0"/>
        </a:xfrm>
      </p:grpSpPr>
      <p:sp>
        <p:nvSpPr>
          <p:cNvPr id="2494" name="Google Shape;2494;g112c968d61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5" name="Google Shape;2495;g112c968d61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112c968d61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112c968d61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4" name="Shape 2514"/>
        <p:cNvGrpSpPr/>
        <p:nvPr/>
      </p:nvGrpSpPr>
      <p:grpSpPr>
        <a:xfrm>
          <a:off x="0" y="0"/>
          <a:ext cx="0" cy="0"/>
          <a:chOff x="0" y="0"/>
          <a:chExt cx="0" cy="0"/>
        </a:xfrm>
      </p:grpSpPr>
      <p:sp>
        <p:nvSpPr>
          <p:cNvPr id="2515" name="Google Shape;2515;g8b0255a97d_0_1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6" name="Google Shape;2516;g8b0255a97d_0_1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g8d8fd27e77_0_12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0" name="Google Shape;2530;g8d8fd27e77_0_12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2" name="Shape 2332"/>
        <p:cNvGrpSpPr/>
        <p:nvPr/>
      </p:nvGrpSpPr>
      <p:grpSpPr>
        <a:xfrm>
          <a:off x="0" y="0"/>
          <a:ext cx="0" cy="0"/>
          <a:chOff x="0" y="0"/>
          <a:chExt cx="0" cy="0"/>
        </a:xfrm>
      </p:grpSpPr>
      <p:sp>
        <p:nvSpPr>
          <p:cNvPr id="2333" name="Google Shape;2333;g8b0255a97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4" name="Google Shape;2334;g8b0255a97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g1123bca143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1123bca143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6" name="Shape 2346"/>
        <p:cNvGrpSpPr/>
        <p:nvPr/>
      </p:nvGrpSpPr>
      <p:grpSpPr>
        <a:xfrm>
          <a:off x="0" y="0"/>
          <a:ext cx="0" cy="0"/>
          <a:chOff x="0" y="0"/>
          <a:chExt cx="0" cy="0"/>
        </a:xfrm>
      </p:grpSpPr>
      <p:sp>
        <p:nvSpPr>
          <p:cNvPr id="2347" name="Google Shape;2347;g1123bca143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8" name="Google Shape;2348;g1123bca143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g111b0d331f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5" name="Google Shape;2355;g111b0d331f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1" name="Shape 2361"/>
        <p:cNvGrpSpPr/>
        <p:nvPr/>
      </p:nvGrpSpPr>
      <p:grpSpPr>
        <a:xfrm>
          <a:off x="0" y="0"/>
          <a:ext cx="0" cy="0"/>
          <a:chOff x="0" y="0"/>
          <a:chExt cx="0" cy="0"/>
        </a:xfrm>
      </p:grpSpPr>
      <p:sp>
        <p:nvSpPr>
          <p:cNvPr id="2362" name="Google Shape;2362;g111b0d331f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3" name="Google Shape;2363;g111b0d331f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 common misconception that all fractals are self similar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g111b0d331f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1" name="Google Shape;2371;g111b0d331f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5" name="Shape 2375"/>
        <p:cNvGrpSpPr/>
        <p:nvPr/>
      </p:nvGrpSpPr>
      <p:grpSpPr>
        <a:xfrm>
          <a:off x="0" y="0"/>
          <a:ext cx="0" cy="0"/>
          <a:chOff x="0" y="0"/>
          <a:chExt cx="0" cy="0"/>
        </a:xfrm>
      </p:grpSpPr>
      <p:sp>
        <p:nvSpPr>
          <p:cNvPr id="2376" name="Google Shape;2376;g1123bca143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7" name="Google Shape;2377;g1123bca143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some ways fractal geometry is a rebellion against calculus, that things tends to look smooth if you zoom in far enough. But as we can see from the examples in the past slide, this is not what happens in the real world.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18600" y="1371150"/>
            <a:ext cx="6106800" cy="1486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500"/>
              <a:buFont typeface="Patrick Hand"/>
              <a:buNone/>
              <a:defRPr sz="6500">
                <a:latin typeface="Patrick Hand"/>
                <a:ea typeface="Patrick Hand"/>
                <a:cs typeface="Patrick Hand"/>
                <a:sym typeface="Patrick Hand"/>
              </a:defRPr>
            </a:lvl1pPr>
            <a:lvl2pPr lvl="1" rtl="0" algn="ctr">
              <a:spcBef>
                <a:spcPts val="0"/>
              </a:spcBef>
              <a:spcAft>
                <a:spcPts val="0"/>
              </a:spcAft>
              <a:buSzPts val="5200"/>
              <a:buFont typeface="Patrick Hand"/>
              <a:buNone/>
              <a:defRPr sz="5200">
                <a:latin typeface="Patrick Hand"/>
                <a:ea typeface="Patrick Hand"/>
                <a:cs typeface="Patrick Hand"/>
                <a:sym typeface="Patrick Hand"/>
              </a:defRPr>
            </a:lvl2pPr>
            <a:lvl3pPr lvl="2" rtl="0" algn="ctr">
              <a:spcBef>
                <a:spcPts val="0"/>
              </a:spcBef>
              <a:spcAft>
                <a:spcPts val="0"/>
              </a:spcAft>
              <a:buSzPts val="5200"/>
              <a:buFont typeface="Patrick Hand"/>
              <a:buNone/>
              <a:defRPr sz="5200">
                <a:latin typeface="Patrick Hand"/>
                <a:ea typeface="Patrick Hand"/>
                <a:cs typeface="Patrick Hand"/>
                <a:sym typeface="Patrick Hand"/>
              </a:defRPr>
            </a:lvl3pPr>
            <a:lvl4pPr lvl="3" rtl="0" algn="ctr">
              <a:spcBef>
                <a:spcPts val="0"/>
              </a:spcBef>
              <a:spcAft>
                <a:spcPts val="0"/>
              </a:spcAft>
              <a:buSzPts val="5200"/>
              <a:buFont typeface="Patrick Hand"/>
              <a:buNone/>
              <a:defRPr sz="5200">
                <a:latin typeface="Patrick Hand"/>
                <a:ea typeface="Patrick Hand"/>
                <a:cs typeface="Patrick Hand"/>
                <a:sym typeface="Patrick Hand"/>
              </a:defRPr>
            </a:lvl4pPr>
            <a:lvl5pPr lvl="4" rtl="0" algn="ctr">
              <a:spcBef>
                <a:spcPts val="0"/>
              </a:spcBef>
              <a:spcAft>
                <a:spcPts val="0"/>
              </a:spcAft>
              <a:buSzPts val="5200"/>
              <a:buFont typeface="Patrick Hand"/>
              <a:buNone/>
              <a:defRPr sz="5200">
                <a:latin typeface="Patrick Hand"/>
                <a:ea typeface="Patrick Hand"/>
                <a:cs typeface="Patrick Hand"/>
                <a:sym typeface="Patrick Hand"/>
              </a:defRPr>
            </a:lvl5pPr>
            <a:lvl6pPr lvl="5" rtl="0" algn="ctr">
              <a:spcBef>
                <a:spcPts val="0"/>
              </a:spcBef>
              <a:spcAft>
                <a:spcPts val="0"/>
              </a:spcAft>
              <a:buSzPts val="5200"/>
              <a:buFont typeface="Patrick Hand"/>
              <a:buNone/>
              <a:defRPr sz="5200">
                <a:latin typeface="Patrick Hand"/>
                <a:ea typeface="Patrick Hand"/>
                <a:cs typeface="Patrick Hand"/>
                <a:sym typeface="Patrick Hand"/>
              </a:defRPr>
            </a:lvl6pPr>
            <a:lvl7pPr lvl="6" rtl="0" algn="ctr">
              <a:spcBef>
                <a:spcPts val="0"/>
              </a:spcBef>
              <a:spcAft>
                <a:spcPts val="0"/>
              </a:spcAft>
              <a:buSzPts val="5200"/>
              <a:buFont typeface="Patrick Hand"/>
              <a:buNone/>
              <a:defRPr sz="5200">
                <a:latin typeface="Patrick Hand"/>
                <a:ea typeface="Patrick Hand"/>
                <a:cs typeface="Patrick Hand"/>
                <a:sym typeface="Patrick Hand"/>
              </a:defRPr>
            </a:lvl7pPr>
            <a:lvl8pPr lvl="7" rtl="0" algn="ctr">
              <a:spcBef>
                <a:spcPts val="0"/>
              </a:spcBef>
              <a:spcAft>
                <a:spcPts val="0"/>
              </a:spcAft>
              <a:buSzPts val="5200"/>
              <a:buFont typeface="Patrick Hand"/>
              <a:buNone/>
              <a:defRPr sz="5200">
                <a:latin typeface="Patrick Hand"/>
                <a:ea typeface="Patrick Hand"/>
                <a:cs typeface="Patrick Hand"/>
                <a:sym typeface="Patrick Hand"/>
              </a:defRPr>
            </a:lvl8pPr>
            <a:lvl9pPr lvl="8" rtl="0" algn="ctr">
              <a:spcBef>
                <a:spcPts val="0"/>
              </a:spcBef>
              <a:spcAft>
                <a:spcPts val="0"/>
              </a:spcAft>
              <a:buSzPts val="5200"/>
              <a:buFont typeface="Patrick Hand"/>
              <a:buNone/>
              <a:defRPr sz="5200">
                <a:latin typeface="Patrick Hand"/>
                <a:ea typeface="Patrick Hand"/>
                <a:cs typeface="Patrick Hand"/>
                <a:sym typeface="Patrick Hand"/>
              </a:defRPr>
            </a:lvl9pPr>
          </a:lstStyle>
          <a:p/>
        </p:txBody>
      </p:sp>
      <p:sp>
        <p:nvSpPr>
          <p:cNvPr id="10" name="Google Shape;10;p2"/>
          <p:cNvSpPr txBox="1"/>
          <p:nvPr>
            <p:ph idx="1" type="subTitle"/>
          </p:nvPr>
        </p:nvSpPr>
        <p:spPr>
          <a:xfrm>
            <a:off x="2033250" y="2881750"/>
            <a:ext cx="5077500" cy="5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lnSpc>
                <a:spcPct val="100000"/>
              </a:lnSpc>
              <a:spcBef>
                <a:spcPts val="0"/>
              </a:spcBef>
              <a:spcAft>
                <a:spcPts val="0"/>
              </a:spcAft>
              <a:buSzPts val="2800"/>
              <a:buFont typeface="Rubik"/>
              <a:buNone/>
              <a:defRPr sz="2800">
                <a:latin typeface="Rubik"/>
                <a:ea typeface="Rubik"/>
                <a:cs typeface="Rubik"/>
                <a:sym typeface="Rubik"/>
              </a:defRPr>
            </a:lvl2pPr>
            <a:lvl3pPr lvl="2" rtl="0" algn="ctr">
              <a:lnSpc>
                <a:spcPct val="100000"/>
              </a:lnSpc>
              <a:spcBef>
                <a:spcPts val="0"/>
              </a:spcBef>
              <a:spcAft>
                <a:spcPts val="0"/>
              </a:spcAft>
              <a:buSzPts val="2800"/>
              <a:buFont typeface="Rubik"/>
              <a:buNone/>
              <a:defRPr sz="2800">
                <a:latin typeface="Rubik"/>
                <a:ea typeface="Rubik"/>
                <a:cs typeface="Rubik"/>
                <a:sym typeface="Rubik"/>
              </a:defRPr>
            </a:lvl3pPr>
            <a:lvl4pPr lvl="3" rtl="0" algn="ctr">
              <a:lnSpc>
                <a:spcPct val="100000"/>
              </a:lnSpc>
              <a:spcBef>
                <a:spcPts val="0"/>
              </a:spcBef>
              <a:spcAft>
                <a:spcPts val="0"/>
              </a:spcAft>
              <a:buSzPts val="2800"/>
              <a:buFont typeface="Rubik"/>
              <a:buNone/>
              <a:defRPr sz="2800">
                <a:latin typeface="Rubik"/>
                <a:ea typeface="Rubik"/>
                <a:cs typeface="Rubik"/>
                <a:sym typeface="Rubik"/>
              </a:defRPr>
            </a:lvl4pPr>
            <a:lvl5pPr lvl="4" rtl="0" algn="ctr">
              <a:lnSpc>
                <a:spcPct val="100000"/>
              </a:lnSpc>
              <a:spcBef>
                <a:spcPts val="0"/>
              </a:spcBef>
              <a:spcAft>
                <a:spcPts val="0"/>
              </a:spcAft>
              <a:buSzPts val="2800"/>
              <a:buFont typeface="Rubik"/>
              <a:buNone/>
              <a:defRPr sz="2800">
                <a:latin typeface="Rubik"/>
                <a:ea typeface="Rubik"/>
                <a:cs typeface="Rubik"/>
                <a:sym typeface="Rubik"/>
              </a:defRPr>
            </a:lvl5pPr>
            <a:lvl6pPr lvl="5" rtl="0" algn="ctr">
              <a:lnSpc>
                <a:spcPct val="100000"/>
              </a:lnSpc>
              <a:spcBef>
                <a:spcPts val="0"/>
              </a:spcBef>
              <a:spcAft>
                <a:spcPts val="0"/>
              </a:spcAft>
              <a:buSzPts val="2800"/>
              <a:buFont typeface="Rubik"/>
              <a:buNone/>
              <a:defRPr sz="2800">
                <a:latin typeface="Rubik"/>
                <a:ea typeface="Rubik"/>
                <a:cs typeface="Rubik"/>
                <a:sym typeface="Rubik"/>
              </a:defRPr>
            </a:lvl6pPr>
            <a:lvl7pPr lvl="6" rtl="0" algn="ctr">
              <a:lnSpc>
                <a:spcPct val="100000"/>
              </a:lnSpc>
              <a:spcBef>
                <a:spcPts val="0"/>
              </a:spcBef>
              <a:spcAft>
                <a:spcPts val="0"/>
              </a:spcAft>
              <a:buSzPts val="2800"/>
              <a:buFont typeface="Rubik"/>
              <a:buNone/>
              <a:defRPr sz="2800">
                <a:latin typeface="Rubik"/>
                <a:ea typeface="Rubik"/>
                <a:cs typeface="Rubik"/>
                <a:sym typeface="Rubik"/>
              </a:defRPr>
            </a:lvl7pPr>
            <a:lvl8pPr lvl="7" rtl="0" algn="ctr">
              <a:lnSpc>
                <a:spcPct val="100000"/>
              </a:lnSpc>
              <a:spcBef>
                <a:spcPts val="0"/>
              </a:spcBef>
              <a:spcAft>
                <a:spcPts val="0"/>
              </a:spcAft>
              <a:buSzPts val="2800"/>
              <a:buFont typeface="Rubik"/>
              <a:buNone/>
              <a:defRPr sz="2800">
                <a:latin typeface="Rubik"/>
                <a:ea typeface="Rubik"/>
                <a:cs typeface="Rubik"/>
                <a:sym typeface="Rubik"/>
              </a:defRPr>
            </a:lvl8pPr>
            <a:lvl9pPr lvl="8" rtl="0" algn="ctr">
              <a:lnSpc>
                <a:spcPct val="100000"/>
              </a:lnSpc>
              <a:spcBef>
                <a:spcPts val="0"/>
              </a:spcBef>
              <a:spcAft>
                <a:spcPts val="0"/>
              </a:spcAft>
              <a:buSzPts val="2800"/>
              <a:buFont typeface="Rubik"/>
              <a:buNone/>
              <a:defRPr sz="2800">
                <a:latin typeface="Rubik"/>
                <a:ea typeface="Rubik"/>
                <a:cs typeface="Rubik"/>
                <a:sym typeface="Rubik"/>
              </a:defRPr>
            </a:lvl9pPr>
          </a:lstStyle>
          <a:p/>
        </p:txBody>
      </p:sp>
      <p:grpSp>
        <p:nvGrpSpPr>
          <p:cNvPr id="11" name="Google Shape;11;p2"/>
          <p:cNvGrpSpPr/>
          <p:nvPr/>
        </p:nvGrpSpPr>
        <p:grpSpPr>
          <a:xfrm>
            <a:off x="-14512" y="-10350"/>
            <a:ext cx="2022450" cy="1075325"/>
            <a:chOff x="-6300587" y="3973775"/>
            <a:chExt cx="2022450" cy="1075325"/>
          </a:xfrm>
        </p:grpSpPr>
        <p:sp>
          <p:nvSpPr>
            <p:cNvPr id="12" name="Google Shape;12;p2"/>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8046613" y="0"/>
            <a:ext cx="1097388" cy="1657725"/>
            <a:chOff x="8003138" y="150175"/>
            <a:chExt cx="1097388" cy="1657725"/>
          </a:xfrm>
        </p:grpSpPr>
        <p:sp>
          <p:nvSpPr>
            <p:cNvPr id="15" name="Google Shape;15;p2"/>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 name="Google Shape;16;p2"/>
            <p:cNvGrpSpPr/>
            <p:nvPr/>
          </p:nvGrpSpPr>
          <p:grpSpPr>
            <a:xfrm>
              <a:off x="8003138" y="150175"/>
              <a:ext cx="980875" cy="980675"/>
              <a:chOff x="4166450" y="897350"/>
              <a:chExt cx="980875" cy="980675"/>
            </a:xfrm>
          </p:grpSpPr>
          <p:sp>
            <p:nvSpPr>
              <p:cNvPr id="17" name="Google Shape;17;p2"/>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 name="Google Shape;41;p2"/>
          <p:cNvGrpSpPr/>
          <p:nvPr/>
        </p:nvGrpSpPr>
        <p:grpSpPr>
          <a:xfrm>
            <a:off x="6360188" y="4143400"/>
            <a:ext cx="2783800" cy="1027300"/>
            <a:chOff x="-5555112" y="2724125"/>
            <a:chExt cx="2783800" cy="1027300"/>
          </a:xfrm>
        </p:grpSpPr>
        <p:sp>
          <p:nvSpPr>
            <p:cNvPr id="42" name="Google Shape;42;p2"/>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 name="Google Shape;44;p2"/>
          <p:cNvGrpSpPr/>
          <p:nvPr/>
        </p:nvGrpSpPr>
        <p:grpSpPr>
          <a:xfrm>
            <a:off x="3248938" y="564150"/>
            <a:ext cx="2646125" cy="224625"/>
            <a:chOff x="2292275" y="335550"/>
            <a:chExt cx="2646125" cy="224625"/>
          </a:xfrm>
        </p:grpSpPr>
        <p:sp>
          <p:nvSpPr>
            <p:cNvPr id="45" name="Google Shape;45;p2"/>
            <p:cNvSpPr/>
            <p:nvPr/>
          </p:nvSpPr>
          <p:spPr>
            <a:xfrm>
              <a:off x="2297550" y="335550"/>
              <a:ext cx="2640850" cy="29000"/>
            </a:xfrm>
            <a:custGeom>
              <a:rect b="b" l="l" r="r" t="t"/>
              <a:pathLst>
                <a:path extrusionOk="0" h="1160" w="105634">
                  <a:moveTo>
                    <a:pt x="635" y="0"/>
                  </a:moveTo>
                  <a:cubicBezTo>
                    <a:pt x="314" y="0"/>
                    <a:pt x="1" y="313"/>
                    <a:pt x="1" y="635"/>
                  </a:cubicBezTo>
                  <a:cubicBezTo>
                    <a:pt x="1" y="948"/>
                    <a:pt x="314" y="1159"/>
                    <a:pt x="635" y="1159"/>
                  </a:cubicBezTo>
                  <a:lnTo>
                    <a:pt x="104999" y="1159"/>
                  </a:lnTo>
                  <a:cubicBezTo>
                    <a:pt x="105320" y="1159"/>
                    <a:pt x="105633" y="948"/>
                    <a:pt x="105633" y="635"/>
                  </a:cubicBezTo>
                  <a:cubicBezTo>
                    <a:pt x="105633" y="313"/>
                    <a:pt x="10532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297550" y="533700"/>
              <a:ext cx="2640850" cy="26475"/>
            </a:xfrm>
            <a:custGeom>
              <a:rect b="b" l="l" r="r" t="t"/>
              <a:pathLst>
                <a:path extrusionOk="0" h="1059" w="105634">
                  <a:moveTo>
                    <a:pt x="635" y="1"/>
                  </a:moveTo>
                  <a:cubicBezTo>
                    <a:pt x="314" y="1"/>
                    <a:pt x="1" y="212"/>
                    <a:pt x="1" y="534"/>
                  </a:cubicBezTo>
                  <a:cubicBezTo>
                    <a:pt x="1" y="847"/>
                    <a:pt x="314" y="1058"/>
                    <a:pt x="635" y="1058"/>
                  </a:cubicBezTo>
                  <a:lnTo>
                    <a:pt x="104999" y="1058"/>
                  </a:lnTo>
                  <a:cubicBezTo>
                    <a:pt x="105320" y="1058"/>
                    <a:pt x="105633" y="847"/>
                    <a:pt x="105633" y="534"/>
                  </a:cubicBezTo>
                  <a:cubicBezTo>
                    <a:pt x="105633" y="212"/>
                    <a:pt x="105320" y="1"/>
                    <a:pt x="104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292275" y="436000"/>
              <a:ext cx="2638300" cy="26475"/>
            </a:xfrm>
            <a:custGeom>
              <a:rect b="b" l="l" r="r" t="t"/>
              <a:pathLst>
                <a:path extrusionOk="0" h="1059" w="105532">
                  <a:moveTo>
                    <a:pt x="525" y="1"/>
                  </a:moveTo>
                  <a:cubicBezTo>
                    <a:pt x="212" y="1"/>
                    <a:pt x="0" y="212"/>
                    <a:pt x="0" y="525"/>
                  </a:cubicBezTo>
                  <a:cubicBezTo>
                    <a:pt x="0" y="847"/>
                    <a:pt x="212" y="1058"/>
                    <a:pt x="525" y="1058"/>
                  </a:cubicBezTo>
                  <a:lnTo>
                    <a:pt x="104998" y="1058"/>
                  </a:lnTo>
                  <a:cubicBezTo>
                    <a:pt x="105320" y="1058"/>
                    <a:pt x="105531" y="847"/>
                    <a:pt x="105531" y="525"/>
                  </a:cubicBezTo>
                  <a:cubicBezTo>
                    <a:pt x="105531" y="212"/>
                    <a:pt x="105320" y="1"/>
                    <a:pt x="1049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2"/>
          <p:cNvGrpSpPr/>
          <p:nvPr/>
        </p:nvGrpSpPr>
        <p:grpSpPr>
          <a:xfrm>
            <a:off x="0" y="2150950"/>
            <a:ext cx="914700" cy="1059975"/>
            <a:chOff x="248675" y="2139825"/>
            <a:chExt cx="914700" cy="1059975"/>
          </a:xfrm>
        </p:grpSpPr>
        <p:sp>
          <p:nvSpPr>
            <p:cNvPr id="49" name="Google Shape;49;p2"/>
            <p:cNvSpPr/>
            <p:nvPr/>
          </p:nvSpPr>
          <p:spPr>
            <a:xfrm>
              <a:off x="248675" y="2139825"/>
              <a:ext cx="23925" cy="1059975"/>
            </a:xfrm>
            <a:custGeom>
              <a:rect b="b" l="l" r="r" t="t"/>
              <a:pathLst>
                <a:path extrusionOk="0" h="42399" w="957">
                  <a:moveTo>
                    <a:pt x="1" y="0"/>
                  </a:moveTo>
                  <a:lnTo>
                    <a:pt x="1" y="42398"/>
                  </a:lnTo>
                  <a:lnTo>
                    <a:pt x="957" y="41764"/>
                  </a:lnTo>
                  <a:lnTo>
                    <a:pt x="957" y="63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99025" y="2168800"/>
              <a:ext cx="29000" cy="1002025"/>
            </a:xfrm>
            <a:custGeom>
              <a:rect b="b" l="l" r="r" t="t"/>
              <a:pathLst>
                <a:path extrusionOk="0" h="40081" w="1160">
                  <a:moveTo>
                    <a:pt x="0" y="0"/>
                  </a:moveTo>
                  <a:lnTo>
                    <a:pt x="0" y="40081"/>
                  </a:lnTo>
                  <a:lnTo>
                    <a:pt x="1159" y="39336"/>
                  </a:lnTo>
                  <a:lnTo>
                    <a:pt x="1159" y="74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354425" y="2200500"/>
              <a:ext cx="31750" cy="935850"/>
            </a:xfrm>
            <a:custGeom>
              <a:rect b="b" l="l" r="r" t="t"/>
              <a:pathLst>
                <a:path extrusionOk="0" h="37434" w="1270">
                  <a:moveTo>
                    <a:pt x="1" y="1"/>
                  </a:moveTo>
                  <a:lnTo>
                    <a:pt x="1" y="37434"/>
                  </a:lnTo>
                  <a:lnTo>
                    <a:pt x="1270" y="36698"/>
                  </a:lnTo>
                  <a:lnTo>
                    <a:pt x="1270"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410050" y="2232225"/>
              <a:ext cx="31750" cy="872400"/>
            </a:xfrm>
            <a:custGeom>
              <a:rect b="b" l="l" r="r" t="t"/>
              <a:pathLst>
                <a:path extrusionOk="0" h="34896" w="1270">
                  <a:moveTo>
                    <a:pt x="0" y="1"/>
                  </a:moveTo>
                  <a:lnTo>
                    <a:pt x="0" y="34896"/>
                  </a:lnTo>
                  <a:lnTo>
                    <a:pt x="1269" y="34160"/>
                  </a:lnTo>
                  <a:lnTo>
                    <a:pt x="1269" y="7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465450" y="2266700"/>
              <a:ext cx="31750" cy="806200"/>
            </a:xfrm>
            <a:custGeom>
              <a:rect b="b" l="l" r="r" t="t"/>
              <a:pathLst>
                <a:path extrusionOk="0" h="32248" w="1270">
                  <a:moveTo>
                    <a:pt x="1" y="1"/>
                  </a:moveTo>
                  <a:lnTo>
                    <a:pt x="1" y="32248"/>
                  </a:lnTo>
                  <a:lnTo>
                    <a:pt x="1270" y="31512"/>
                  </a:lnTo>
                  <a:lnTo>
                    <a:pt x="1270" y="6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521075" y="2298425"/>
              <a:ext cx="31750" cy="742750"/>
            </a:xfrm>
            <a:custGeom>
              <a:rect b="b" l="l" r="r" t="t"/>
              <a:pathLst>
                <a:path extrusionOk="0" h="29710" w="1270">
                  <a:moveTo>
                    <a:pt x="1" y="1"/>
                  </a:moveTo>
                  <a:lnTo>
                    <a:pt x="1" y="29710"/>
                  </a:lnTo>
                  <a:lnTo>
                    <a:pt x="1270" y="28974"/>
                  </a:lnTo>
                  <a:lnTo>
                    <a:pt x="1270" y="73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576500" y="2330150"/>
              <a:ext cx="31725" cy="679325"/>
            </a:xfrm>
            <a:custGeom>
              <a:rect b="b" l="l" r="r" t="t"/>
              <a:pathLst>
                <a:path extrusionOk="0" h="27173" w="1269">
                  <a:moveTo>
                    <a:pt x="0" y="1"/>
                  </a:moveTo>
                  <a:lnTo>
                    <a:pt x="0" y="27172"/>
                  </a:lnTo>
                  <a:lnTo>
                    <a:pt x="1269" y="26436"/>
                  </a:lnTo>
                  <a:lnTo>
                    <a:pt x="1269" y="737"/>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632100" y="2361875"/>
              <a:ext cx="31750" cy="613325"/>
            </a:xfrm>
            <a:custGeom>
              <a:rect b="b" l="l" r="r" t="t"/>
              <a:pathLst>
                <a:path extrusionOk="0" h="24533" w="1270">
                  <a:moveTo>
                    <a:pt x="1" y="0"/>
                  </a:moveTo>
                  <a:lnTo>
                    <a:pt x="1" y="24533"/>
                  </a:lnTo>
                  <a:lnTo>
                    <a:pt x="1270" y="23788"/>
                  </a:lnTo>
                  <a:lnTo>
                    <a:pt x="1270" y="736"/>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687525" y="2393600"/>
              <a:ext cx="31750" cy="549875"/>
            </a:xfrm>
            <a:custGeom>
              <a:rect b="b" l="l" r="r" t="t"/>
              <a:pathLst>
                <a:path extrusionOk="0" h="21995" w="1270">
                  <a:moveTo>
                    <a:pt x="0" y="0"/>
                  </a:moveTo>
                  <a:lnTo>
                    <a:pt x="0" y="21995"/>
                  </a:lnTo>
                  <a:lnTo>
                    <a:pt x="1269" y="21250"/>
                  </a:lnTo>
                  <a:lnTo>
                    <a:pt x="1269" y="73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745675" y="2427850"/>
              <a:ext cx="29200" cy="483900"/>
            </a:xfrm>
            <a:custGeom>
              <a:rect b="b" l="l" r="r" t="t"/>
              <a:pathLst>
                <a:path extrusionOk="0" h="19356" w="1168">
                  <a:moveTo>
                    <a:pt x="1" y="1"/>
                  </a:moveTo>
                  <a:lnTo>
                    <a:pt x="1" y="19356"/>
                  </a:lnTo>
                  <a:lnTo>
                    <a:pt x="1168" y="18611"/>
                  </a:lnTo>
                  <a:lnTo>
                    <a:pt x="1168" y="6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801300" y="2459575"/>
              <a:ext cx="31750" cy="420450"/>
            </a:xfrm>
            <a:custGeom>
              <a:rect b="b" l="l" r="r" t="t"/>
              <a:pathLst>
                <a:path extrusionOk="0" h="16818" w="1270">
                  <a:moveTo>
                    <a:pt x="0" y="1"/>
                  </a:moveTo>
                  <a:lnTo>
                    <a:pt x="0" y="16818"/>
                  </a:lnTo>
                  <a:lnTo>
                    <a:pt x="1269" y="16074"/>
                  </a:lnTo>
                  <a:lnTo>
                    <a:pt x="1269" y="7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856700" y="2491300"/>
              <a:ext cx="31750" cy="357025"/>
            </a:xfrm>
            <a:custGeom>
              <a:rect b="b" l="l" r="r" t="t"/>
              <a:pathLst>
                <a:path extrusionOk="0" h="14281" w="1270">
                  <a:moveTo>
                    <a:pt x="1" y="1"/>
                  </a:moveTo>
                  <a:lnTo>
                    <a:pt x="1" y="14280"/>
                  </a:lnTo>
                  <a:lnTo>
                    <a:pt x="1270" y="13536"/>
                  </a:lnTo>
                  <a:lnTo>
                    <a:pt x="1270"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912325" y="2523025"/>
              <a:ext cx="31750" cy="290825"/>
            </a:xfrm>
            <a:custGeom>
              <a:rect b="b" l="l" r="r" t="t"/>
              <a:pathLst>
                <a:path extrusionOk="0" h="11633" w="1270">
                  <a:moveTo>
                    <a:pt x="1" y="1"/>
                  </a:moveTo>
                  <a:lnTo>
                    <a:pt x="1" y="11632"/>
                  </a:lnTo>
                  <a:lnTo>
                    <a:pt x="1269" y="10896"/>
                  </a:lnTo>
                  <a:lnTo>
                    <a:pt x="1269"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967725" y="2554750"/>
              <a:ext cx="31750" cy="227375"/>
            </a:xfrm>
            <a:custGeom>
              <a:rect b="b" l="l" r="r" t="t"/>
              <a:pathLst>
                <a:path extrusionOk="0" h="9095" w="1270">
                  <a:moveTo>
                    <a:pt x="1" y="0"/>
                  </a:moveTo>
                  <a:lnTo>
                    <a:pt x="1" y="9094"/>
                  </a:lnTo>
                  <a:lnTo>
                    <a:pt x="1270" y="8358"/>
                  </a:lnTo>
                  <a:lnTo>
                    <a:pt x="1270" y="74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1023350" y="2589225"/>
              <a:ext cx="31750" cy="161175"/>
            </a:xfrm>
            <a:custGeom>
              <a:rect b="b" l="l" r="r" t="t"/>
              <a:pathLst>
                <a:path extrusionOk="0" h="6447" w="1270">
                  <a:moveTo>
                    <a:pt x="1" y="0"/>
                  </a:moveTo>
                  <a:lnTo>
                    <a:pt x="1" y="6446"/>
                  </a:lnTo>
                  <a:lnTo>
                    <a:pt x="1270" y="5710"/>
                  </a:lnTo>
                  <a:lnTo>
                    <a:pt x="1270" y="63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078775" y="2620950"/>
              <a:ext cx="31750" cy="97725"/>
            </a:xfrm>
            <a:custGeom>
              <a:rect b="b" l="l" r="r" t="t"/>
              <a:pathLst>
                <a:path extrusionOk="0" h="3909" w="1270">
                  <a:moveTo>
                    <a:pt x="0" y="0"/>
                  </a:moveTo>
                  <a:lnTo>
                    <a:pt x="0" y="3908"/>
                  </a:lnTo>
                  <a:lnTo>
                    <a:pt x="1269" y="3172"/>
                  </a:lnTo>
                  <a:lnTo>
                    <a:pt x="1269" y="73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136925" y="2652675"/>
              <a:ext cx="26450" cy="34275"/>
            </a:xfrm>
            <a:custGeom>
              <a:rect b="b" l="l" r="r" t="t"/>
              <a:pathLst>
                <a:path extrusionOk="0" h="1371" w="1058">
                  <a:moveTo>
                    <a:pt x="0" y="0"/>
                  </a:moveTo>
                  <a:lnTo>
                    <a:pt x="0" y="1371"/>
                  </a:lnTo>
                  <a:lnTo>
                    <a:pt x="1058" y="635"/>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2"/>
          <p:cNvSpPr/>
          <p:nvPr/>
        </p:nvSpPr>
        <p:spPr>
          <a:xfrm>
            <a:off x="1602200" y="440797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986488" y="-805425"/>
            <a:ext cx="1171025" cy="1173750"/>
          </a:xfrm>
          <a:custGeom>
            <a:rect b="b" l="l" r="r" t="t"/>
            <a:pathLst>
              <a:path extrusionOk="0" h="46950" w="46841">
                <a:moveTo>
                  <a:pt x="23365" y="1802"/>
                </a:moveTo>
                <a:lnTo>
                  <a:pt x="45148" y="23475"/>
                </a:lnTo>
                <a:lnTo>
                  <a:pt x="23365" y="45258"/>
                </a:lnTo>
                <a:lnTo>
                  <a:pt x="1692" y="23475"/>
                </a:lnTo>
                <a:lnTo>
                  <a:pt x="23365" y="1802"/>
                </a:lnTo>
                <a:close/>
                <a:moveTo>
                  <a:pt x="23365" y="0"/>
                </a:moveTo>
                <a:lnTo>
                  <a:pt x="0" y="23475"/>
                </a:lnTo>
                <a:lnTo>
                  <a:pt x="23365" y="46950"/>
                </a:lnTo>
                <a:lnTo>
                  <a:pt x="46840" y="23475"/>
                </a:lnTo>
                <a:lnTo>
                  <a:pt x="23365" y="0"/>
                </a:lnTo>
                <a:close/>
              </a:path>
            </a:pathLst>
          </a:custGeom>
          <a:no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3500891" y="4104548"/>
            <a:ext cx="2121667" cy="171457"/>
          </a:xfrm>
          <a:custGeom>
            <a:rect b="b" l="l" r="r" t="t"/>
            <a:pathLst>
              <a:path extrusionOk="0" h="5353" w="66240">
                <a:moveTo>
                  <a:pt x="5576" y="0"/>
                </a:moveTo>
                <a:cubicBezTo>
                  <a:pt x="3569" y="0"/>
                  <a:pt x="2570" y="892"/>
                  <a:pt x="1785" y="1668"/>
                </a:cubicBezTo>
                <a:cubicBezTo>
                  <a:pt x="1115" y="2337"/>
                  <a:pt x="785" y="2560"/>
                  <a:pt x="0" y="2560"/>
                </a:cubicBezTo>
                <a:lnTo>
                  <a:pt x="0" y="5353"/>
                </a:lnTo>
                <a:cubicBezTo>
                  <a:pt x="1901" y="5353"/>
                  <a:pt x="3016" y="4345"/>
                  <a:pt x="3685" y="3675"/>
                </a:cubicBezTo>
                <a:cubicBezTo>
                  <a:pt x="4461" y="3006"/>
                  <a:pt x="4800" y="2783"/>
                  <a:pt x="5576" y="2783"/>
                </a:cubicBezTo>
                <a:cubicBezTo>
                  <a:pt x="6361" y="2783"/>
                  <a:pt x="6691" y="3006"/>
                  <a:pt x="7360" y="3675"/>
                </a:cubicBezTo>
                <a:cubicBezTo>
                  <a:pt x="8145" y="4345"/>
                  <a:pt x="9144" y="5353"/>
                  <a:pt x="11045" y="5353"/>
                </a:cubicBezTo>
                <a:cubicBezTo>
                  <a:pt x="13052" y="5353"/>
                  <a:pt x="14051" y="4345"/>
                  <a:pt x="14836" y="3675"/>
                </a:cubicBezTo>
                <a:cubicBezTo>
                  <a:pt x="15505" y="3006"/>
                  <a:pt x="15835" y="2783"/>
                  <a:pt x="16620" y="2783"/>
                </a:cubicBezTo>
                <a:cubicBezTo>
                  <a:pt x="17396" y="2783"/>
                  <a:pt x="17735" y="3006"/>
                  <a:pt x="18404" y="3675"/>
                </a:cubicBezTo>
                <a:cubicBezTo>
                  <a:pt x="19181" y="4345"/>
                  <a:pt x="20189" y="5353"/>
                  <a:pt x="22080" y="5353"/>
                </a:cubicBezTo>
                <a:cubicBezTo>
                  <a:pt x="24087" y="5353"/>
                  <a:pt x="25095" y="4345"/>
                  <a:pt x="25871" y="3675"/>
                </a:cubicBezTo>
                <a:cubicBezTo>
                  <a:pt x="26540" y="3006"/>
                  <a:pt x="26879" y="2783"/>
                  <a:pt x="27656" y="2783"/>
                </a:cubicBezTo>
                <a:cubicBezTo>
                  <a:pt x="28441" y="2783"/>
                  <a:pt x="28771" y="3006"/>
                  <a:pt x="29440" y="3675"/>
                </a:cubicBezTo>
                <a:cubicBezTo>
                  <a:pt x="30109" y="4345"/>
                  <a:pt x="31224" y="5353"/>
                  <a:pt x="33124" y="5353"/>
                </a:cubicBezTo>
                <a:cubicBezTo>
                  <a:pt x="35131" y="5353"/>
                  <a:pt x="36131" y="4345"/>
                  <a:pt x="36916" y="3675"/>
                </a:cubicBezTo>
                <a:cubicBezTo>
                  <a:pt x="37585" y="3006"/>
                  <a:pt x="37915" y="2783"/>
                  <a:pt x="38700" y="2783"/>
                </a:cubicBezTo>
                <a:cubicBezTo>
                  <a:pt x="39476" y="2783"/>
                  <a:pt x="39815" y="3006"/>
                  <a:pt x="40484" y="3675"/>
                </a:cubicBezTo>
                <a:cubicBezTo>
                  <a:pt x="41153" y="4345"/>
                  <a:pt x="42268" y="5353"/>
                  <a:pt x="44160" y="5353"/>
                </a:cubicBezTo>
                <a:cubicBezTo>
                  <a:pt x="46060" y="5353"/>
                  <a:pt x="47175" y="4345"/>
                  <a:pt x="47844" y="3675"/>
                </a:cubicBezTo>
                <a:cubicBezTo>
                  <a:pt x="48620" y="3006"/>
                  <a:pt x="48959" y="2783"/>
                  <a:pt x="49735" y="2783"/>
                </a:cubicBezTo>
                <a:cubicBezTo>
                  <a:pt x="50520" y="2783"/>
                  <a:pt x="50850" y="3006"/>
                  <a:pt x="51519" y="3675"/>
                </a:cubicBezTo>
                <a:cubicBezTo>
                  <a:pt x="52188" y="4345"/>
                  <a:pt x="53304" y="5353"/>
                  <a:pt x="55204" y="5353"/>
                </a:cubicBezTo>
                <a:cubicBezTo>
                  <a:pt x="57095" y="5353"/>
                  <a:pt x="58210" y="4345"/>
                  <a:pt x="58879" y="3675"/>
                </a:cubicBezTo>
                <a:cubicBezTo>
                  <a:pt x="59548" y="3006"/>
                  <a:pt x="59887" y="2783"/>
                  <a:pt x="60663" y="2783"/>
                </a:cubicBezTo>
                <a:cubicBezTo>
                  <a:pt x="61449" y="2783"/>
                  <a:pt x="61779" y="3006"/>
                  <a:pt x="62564" y="3675"/>
                </a:cubicBezTo>
                <a:cubicBezTo>
                  <a:pt x="63233" y="4345"/>
                  <a:pt x="64232" y="5353"/>
                  <a:pt x="66239" y="5353"/>
                </a:cubicBezTo>
                <a:lnTo>
                  <a:pt x="66239" y="2560"/>
                </a:lnTo>
                <a:cubicBezTo>
                  <a:pt x="65463" y="2560"/>
                  <a:pt x="65124" y="2337"/>
                  <a:pt x="64455" y="1668"/>
                </a:cubicBezTo>
                <a:cubicBezTo>
                  <a:pt x="63679" y="892"/>
                  <a:pt x="62671" y="0"/>
                  <a:pt x="60663" y="0"/>
                </a:cubicBezTo>
                <a:cubicBezTo>
                  <a:pt x="58772" y="0"/>
                  <a:pt x="57764" y="892"/>
                  <a:pt x="56988" y="1668"/>
                </a:cubicBezTo>
                <a:cubicBezTo>
                  <a:pt x="56319" y="2337"/>
                  <a:pt x="55980" y="2560"/>
                  <a:pt x="55204" y="2560"/>
                </a:cubicBezTo>
                <a:cubicBezTo>
                  <a:pt x="54419" y="2560"/>
                  <a:pt x="54089" y="2337"/>
                  <a:pt x="53420" y="1668"/>
                </a:cubicBezTo>
                <a:cubicBezTo>
                  <a:pt x="52635" y="892"/>
                  <a:pt x="51635" y="0"/>
                  <a:pt x="49735" y="0"/>
                </a:cubicBezTo>
                <a:cubicBezTo>
                  <a:pt x="47728" y="0"/>
                  <a:pt x="46729" y="892"/>
                  <a:pt x="45944" y="1668"/>
                </a:cubicBezTo>
                <a:cubicBezTo>
                  <a:pt x="45275" y="2337"/>
                  <a:pt x="44945" y="2560"/>
                  <a:pt x="44160" y="2560"/>
                </a:cubicBezTo>
                <a:cubicBezTo>
                  <a:pt x="43383" y="2560"/>
                  <a:pt x="43044" y="2337"/>
                  <a:pt x="42375" y="1668"/>
                </a:cubicBezTo>
                <a:cubicBezTo>
                  <a:pt x="41599" y="892"/>
                  <a:pt x="40591" y="0"/>
                  <a:pt x="38700" y="0"/>
                </a:cubicBezTo>
                <a:cubicBezTo>
                  <a:pt x="36693" y="0"/>
                  <a:pt x="35685" y="892"/>
                  <a:pt x="34908" y="1668"/>
                </a:cubicBezTo>
                <a:cubicBezTo>
                  <a:pt x="34239" y="2337"/>
                  <a:pt x="33900" y="2560"/>
                  <a:pt x="33124" y="2560"/>
                </a:cubicBezTo>
                <a:cubicBezTo>
                  <a:pt x="32339" y="2560"/>
                  <a:pt x="32009" y="2337"/>
                  <a:pt x="31340" y="1668"/>
                </a:cubicBezTo>
                <a:cubicBezTo>
                  <a:pt x="30555" y="892"/>
                  <a:pt x="29556" y="0"/>
                  <a:pt x="27656" y="0"/>
                </a:cubicBezTo>
                <a:cubicBezTo>
                  <a:pt x="25648" y="0"/>
                  <a:pt x="24649" y="892"/>
                  <a:pt x="23864" y="1668"/>
                </a:cubicBezTo>
                <a:cubicBezTo>
                  <a:pt x="23195" y="2337"/>
                  <a:pt x="22865" y="2560"/>
                  <a:pt x="22080" y="2560"/>
                </a:cubicBezTo>
                <a:cubicBezTo>
                  <a:pt x="21304" y="2560"/>
                  <a:pt x="20965" y="2337"/>
                  <a:pt x="20296" y="1668"/>
                </a:cubicBezTo>
                <a:cubicBezTo>
                  <a:pt x="19520" y="892"/>
                  <a:pt x="18512" y="0"/>
                  <a:pt x="16620" y="0"/>
                </a:cubicBezTo>
                <a:cubicBezTo>
                  <a:pt x="14613" y="0"/>
                  <a:pt x="13605" y="892"/>
                  <a:pt x="12829" y="1668"/>
                </a:cubicBezTo>
                <a:cubicBezTo>
                  <a:pt x="12160" y="2337"/>
                  <a:pt x="11821" y="2560"/>
                  <a:pt x="11045" y="2560"/>
                </a:cubicBezTo>
                <a:cubicBezTo>
                  <a:pt x="10260" y="2560"/>
                  <a:pt x="9929" y="2337"/>
                  <a:pt x="9260" y="1668"/>
                </a:cubicBezTo>
                <a:cubicBezTo>
                  <a:pt x="8475" y="892"/>
                  <a:pt x="7476" y="0"/>
                  <a:pt x="5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7" name="Shape 327"/>
        <p:cNvGrpSpPr/>
        <p:nvPr/>
      </p:nvGrpSpPr>
      <p:grpSpPr>
        <a:xfrm>
          <a:off x="0" y="0"/>
          <a:ext cx="0" cy="0"/>
          <a:chOff x="0" y="0"/>
          <a:chExt cx="0" cy="0"/>
        </a:xfrm>
      </p:grpSpPr>
      <p:sp>
        <p:nvSpPr>
          <p:cNvPr id="328" name="Google Shape;328;p11"/>
          <p:cNvSpPr txBox="1"/>
          <p:nvPr>
            <p:ph hasCustomPrompt="1" type="title"/>
          </p:nvPr>
        </p:nvSpPr>
        <p:spPr>
          <a:xfrm>
            <a:off x="2164800" y="1844550"/>
            <a:ext cx="4785300" cy="962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9" name="Google Shape;329;p11"/>
          <p:cNvSpPr txBox="1"/>
          <p:nvPr>
            <p:ph idx="1" type="body"/>
          </p:nvPr>
        </p:nvSpPr>
        <p:spPr>
          <a:xfrm>
            <a:off x="2591850" y="3253626"/>
            <a:ext cx="3960300" cy="354300"/>
          </a:xfrm>
          <a:prstGeom prst="rect">
            <a:avLst/>
          </a:prstGeom>
        </p:spPr>
        <p:txBody>
          <a:bodyPr anchorCtr="0" anchor="t" bIns="91425" lIns="91425" spcFirstLastPara="1" rIns="91425" wrap="square" tIns="91425">
            <a:noAutofit/>
          </a:bodyPr>
          <a:lstStyle>
            <a:lvl1pPr indent="-342900" lvl="0" marL="457200" algn="ctr">
              <a:lnSpc>
                <a:spcPct val="100000"/>
              </a:lnSpc>
              <a:spcBef>
                <a:spcPts val="0"/>
              </a:spcBef>
              <a:spcAft>
                <a:spcPts val="0"/>
              </a:spcAft>
              <a:buSzPts val="1800"/>
              <a:buChar char="●"/>
              <a:defRPr sz="1400"/>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330" name="Google Shape;330;p11"/>
          <p:cNvGrpSpPr/>
          <p:nvPr/>
        </p:nvGrpSpPr>
        <p:grpSpPr>
          <a:xfrm>
            <a:off x="7121538" y="1825"/>
            <a:ext cx="2022450" cy="1075325"/>
            <a:chOff x="835463" y="3985950"/>
            <a:chExt cx="2022450" cy="1075325"/>
          </a:xfrm>
        </p:grpSpPr>
        <p:sp>
          <p:nvSpPr>
            <p:cNvPr id="331" name="Google Shape;331;p11"/>
            <p:cNvSpPr/>
            <p:nvPr/>
          </p:nvSpPr>
          <p:spPr>
            <a:xfrm flipH="1">
              <a:off x="835463" y="3985950"/>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flipH="1">
              <a:off x="1998638" y="3985950"/>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11"/>
          <p:cNvGrpSpPr/>
          <p:nvPr/>
        </p:nvGrpSpPr>
        <p:grpSpPr>
          <a:xfrm>
            <a:off x="-12" y="4132038"/>
            <a:ext cx="2783800" cy="1027300"/>
            <a:chOff x="-11915312" y="2712763"/>
            <a:chExt cx="2783800" cy="1027300"/>
          </a:xfrm>
        </p:grpSpPr>
        <p:sp>
          <p:nvSpPr>
            <p:cNvPr id="334" name="Google Shape;334;p11"/>
            <p:cNvSpPr/>
            <p:nvPr/>
          </p:nvSpPr>
          <p:spPr>
            <a:xfrm flipH="1">
              <a:off x="-11915312" y="2712763"/>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1"/>
            <p:cNvSpPr/>
            <p:nvPr/>
          </p:nvSpPr>
          <p:spPr>
            <a:xfrm flipH="1">
              <a:off x="-11915312" y="3265363"/>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11"/>
          <p:cNvSpPr/>
          <p:nvPr/>
        </p:nvSpPr>
        <p:spPr>
          <a:xfrm>
            <a:off x="8430775" y="3504050"/>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11"/>
          <p:cNvGrpSpPr/>
          <p:nvPr/>
        </p:nvGrpSpPr>
        <p:grpSpPr>
          <a:xfrm>
            <a:off x="-12" y="0"/>
            <a:ext cx="1097388" cy="1657725"/>
            <a:chOff x="-12" y="0"/>
            <a:chExt cx="1097388" cy="1657725"/>
          </a:xfrm>
        </p:grpSpPr>
        <p:sp>
          <p:nvSpPr>
            <p:cNvPr id="338" name="Google Shape;338;p11"/>
            <p:cNvSpPr/>
            <p:nvPr/>
          </p:nvSpPr>
          <p:spPr>
            <a:xfrm>
              <a:off x="132350" y="695450"/>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11"/>
            <p:cNvGrpSpPr/>
            <p:nvPr/>
          </p:nvGrpSpPr>
          <p:grpSpPr>
            <a:xfrm>
              <a:off x="-12" y="0"/>
              <a:ext cx="980875" cy="980675"/>
              <a:chOff x="-3836700" y="747175"/>
              <a:chExt cx="980875" cy="980675"/>
            </a:xfrm>
          </p:grpSpPr>
          <p:sp>
            <p:nvSpPr>
              <p:cNvPr id="340" name="Google Shape;340;p11"/>
              <p:cNvSpPr/>
              <p:nvPr/>
            </p:nvSpPr>
            <p:spPr>
              <a:xfrm>
                <a:off x="-3804975" y="1040500"/>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1"/>
              <p:cNvSpPr/>
              <p:nvPr/>
            </p:nvSpPr>
            <p:spPr>
              <a:xfrm>
                <a:off x="-3831425" y="1127850"/>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1"/>
              <p:cNvSpPr/>
              <p:nvPr/>
            </p:nvSpPr>
            <p:spPr>
              <a:xfrm>
                <a:off x="-3820850" y="1082800"/>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1"/>
              <p:cNvSpPr/>
              <p:nvPr/>
            </p:nvSpPr>
            <p:spPr>
              <a:xfrm>
                <a:off x="-3744075" y="929475"/>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1"/>
              <p:cNvSpPr/>
              <p:nvPr/>
            </p:nvSpPr>
            <p:spPr>
              <a:xfrm>
                <a:off x="-3767975" y="963950"/>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
              <p:cNvSpPr/>
              <p:nvPr/>
            </p:nvSpPr>
            <p:spPr>
              <a:xfrm>
                <a:off x="-3789125" y="1000950"/>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
              <p:cNvSpPr/>
              <p:nvPr/>
            </p:nvSpPr>
            <p:spPr>
              <a:xfrm>
                <a:off x="-3836700" y="1177975"/>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
              <p:cNvSpPr/>
              <p:nvPr/>
            </p:nvSpPr>
            <p:spPr>
              <a:xfrm>
                <a:off x="-3820850" y="1368300"/>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a:off x="-3355575" y="747175"/>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1"/>
              <p:cNvSpPr/>
              <p:nvPr/>
            </p:nvSpPr>
            <p:spPr>
              <a:xfrm>
                <a:off x="-3836700" y="1233575"/>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1"/>
              <p:cNvSpPr/>
              <p:nvPr/>
            </p:nvSpPr>
            <p:spPr>
              <a:xfrm>
                <a:off x="-3833950" y="1294275"/>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1"/>
              <p:cNvSpPr/>
              <p:nvPr/>
            </p:nvSpPr>
            <p:spPr>
              <a:xfrm>
                <a:off x="-3781075" y="1463475"/>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3656950" y="842350"/>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1"/>
              <p:cNvSpPr/>
              <p:nvPr/>
            </p:nvSpPr>
            <p:spPr>
              <a:xfrm>
                <a:off x="-3410975" y="747175"/>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1"/>
              <p:cNvSpPr/>
              <p:nvPr/>
            </p:nvSpPr>
            <p:spPr>
              <a:xfrm>
                <a:off x="-3294675" y="749700"/>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1"/>
              <p:cNvSpPr/>
              <p:nvPr/>
            </p:nvSpPr>
            <p:spPr>
              <a:xfrm>
                <a:off x="-3461325" y="755000"/>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1"/>
              <p:cNvSpPr/>
              <p:nvPr/>
            </p:nvSpPr>
            <p:spPr>
              <a:xfrm>
                <a:off x="-3220650" y="763025"/>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1"/>
              <p:cNvSpPr/>
              <p:nvPr/>
            </p:nvSpPr>
            <p:spPr>
              <a:xfrm>
                <a:off x="-3125475" y="800050"/>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1"/>
              <p:cNvSpPr/>
              <p:nvPr/>
            </p:nvSpPr>
            <p:spPr>
              <a:xfrm>
                <a:off x="-3688675" y="871300"/>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1"/>
              <p:cNvSpPr/>
              <p:nvPr/>
            </p:nvSpPr>
            <p:spPr>
              <a:xfrm>
                <a:off x="-3717650" y="897750"/>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1"/>
              <p:cNvSpPr/>
              <p:nvPr/>
            </p:nvSpPr>
            <p:spPr>
              <a:xfrm>
                <a:off x="-3625225" y="821200"/>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1"/>
              <p:cNvSpPr/>
              <p:nvPr/>
            </p:nvSpPr>
            <p:spPr>
              <a:xfrm>
                <a:off x="-3588200" y="800050"/>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1"/>
              <p:cNvSpPr/>
              <p:nvPr/>
            </p:nvSpPr>
            <p:spPr>
              <a:xfrm>
                <a:off x="-3548450" y="781425"/>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1"/>
              <p:cNvSpPr/>
              <p:nvPr/>
            </p:nvSpPr>
            <p:spPr>
              <a:xfrm>
                <a:off x="-3506150" y="765575"/>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 name="Google Shape;364;p11"/>
          <p:cNvGrpSpPr/>
          <p:nvPr/>
        </p:nvGrpSpPr>
        <p:grpSpPr>
          <a:xfrm>
            <a:off x="0" y="2150950"/>
            <a:ext cx="914700" cy="1059975"/>
            <a:chOff x="248675" y="2139825"/>
            <a:chExt cx="914700" cy="1059975"/>
          </a:xfrm>
        </p:grpSpPr>
        <p:sp>
          <p:nvSpPr>
            <p:cNvPr id="365" name="Google Shape;365;p11"/>
            <p:cNvSpPr/>
            <p:nvPr/>
          </p:nvSpPr>
          <p:spPr>
            <a:xfrm>
              <a:off x="521075" y="2298425"/>
              <a:ext cx="31750" cy="742750"/>
            </a:xfrm>
            <a:custGeom>
              <a:rect b="b" l="l" r="r" t="t"/>
              <a:pathLst>
                <a:path extrusionOk="0" h="29710" w="1270">
                  <a:moveTo>
                    <a:pt x="1" y="1"/>
                  </a:moveTo>
                  <a:lnTo>
                    <a:pt x="1" y="29710"/>
                  </a:lnTo>
                  <a:lnTo>
                    <a:pt x="1270" y="28974"/>
                  </a:lnTo>
                  <a:lnTo>
                    <a:pt x="1270" y="73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1"/>
            <p:cNvSpPr/>
            <p:nvPr/>
          </p:nvSpPr>
          <p:spPr>
            <a:xfrm>
              <a:off x="576500" y="2330150"/>
              <a:ext cx="31725" cy="679325"/>
            </a:xfrm>
            <a:custGeom>
              <a:rect b="b" l="l" r="r" t="t"/>
              <a:pathLst>
                <a:path extrusionOk="0" h="27173" w="1269">
                  <a:moveTo>
                    <a:pt x="0" y="1"/>
                  </a:moveTo>
                  <a:lnTo>
                    <a:pt x="0" y="27172"/>
                  </a:lnTo>
                  <a:lnTo>
                    <a:pt x="1269" y="26436"/>
                  </a:lnTo>
                  <a:lnTo>
                    <a:pt x="1269" y="737"/>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1"/>
            <p:cNvSpPr/>
            <p:nvPr/>
          </p:nvSpPr>
          <p:spPr>
            <a:xfrm>
              <a:off x="1078775" y="2620950"/>
              <a:ext cx="31750" cy="97725"/>
            </a:xfrm>
            <a:custGeom>
              <a:rect b="b" l="l" r="r" t="t"/>
              <a:pathLst>
                <a:path extrusionOk="0" h="3909" w="1270">
                  <a:moveTo>
                    <a:pt x="0" y="0"/>
                  </a:moveTo>
                  <a:lnTo>
                    <a:pt x="0" y="3908"/>
                  </a:lnTo>
                  <a:lnTo>
                    <a:pt x="1269" y="3172"/>
                  </a:lnTo>
                  <a:lnTo>
                    <a:pt x="1269" y="73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1"/>
            <p:cNvSpPr/>
            <p:nvPr/>
          </p:nvSpPr>
          <p:spPr>
            <a:xfrm>
              <a:off x="632100" y="2361875"/>
              <a:ext cx="31750" cy="613325"/>
            </a:xfrm>
            <a:custGeom>
              <a:rect b="b" l="l" r="r" t="t"/>
              <a:pathLst>
                <a:path extrusionOk="0" h="24533" w="1270">
                  <a:moveTo>
                    <a:pt x="1" y="0"/>
                  </a:moveTo>
                  <a:lnTo>
                    <a:pt x="1" y="24533"/>
                  </a:lnTo>
                  <a:lnTo>
                    <a:pt x="1270" y="23788"/>
                  </a:lnTo>
                  <a:lnTo>
                    <a:pt x="1270" y="736"/>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1"/>
            <p:cNvSpPr/>
            <p:nvPr/>
          </p:nvSpPr>
          <p:spPr>
            <a:xfrm>
              <a:off x="465450" y="2266700"/>
              <a:ext cx="31750" cy="806200"/>
            </a:xfrm>
            <a:custGeom>
              <a:rect b="b" l="l" r="r" t="t"/>
              <a:pathLst>
                <a:path extrusionOk="0" h="32248" w="1270">
                  <a:moveTo>
                    <a:pt x="1" y="1"/>
                  </a:moveTo>
                  <a:lnTo>
                    <a:pt x="1" y="32248"/>
                  </a:lnTo>
                  <a:lnTo>
                    <a:pt x="1270" y="31512"/>
                  </a:lnTo>
                  <a:lnTo>
                    <a:pt x="1270" y="6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1"/>
            <p:cNvSpPr/>
            <p:nvPr/>
          </p:nvSpPr>
          <p:spPr>
            <a:xfrm>
              <a:off x="248675" y="2139825"/>
              <a:ext cx="23925" cy="1059975"/>
            </a:xfrm>
            <a:custGeom>
              <a:rect b="b" l="l" r="r" t="t"/>
              <a:pathLst>
                <a:path extrusionOk="0" h="42399" w="957">
                  <a:moveTo>
                    <a:pt x="1" y="0"/>
                  </a:moveTo>
                  <a:lnTo>
                    <a:pt x="1" y="42398"/>
                  </a:lnTo>
                  <a:lnTo>
                    <a:pt x="957" y="41764"/>
                  </a:lnTo>
                  <a:lnTo>
                    <a:pt x="957" y="63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1"/>
            <p:cNvSpPr/>
            <p:nvPr/>
          </p:nvSpPr>
          <p:spPr>
            <a:xfrm>
              <a:off x="410050" y="2232225"/>
              <a:ext cx="31750" cy="872400"/>
            </a:xfrm>
            <a:custGeom>
              <a:rect b="b" l="l" r="r" t="t"/>
              <a:pathLst>
                <a:path extrusionOk="0" h="34896" w="1270">
                  <a:moveTo>
                    <a:pt x="0" y="1"/>
                  </a:moveTo>
                  <a:lnTo>
                    <a:pt x="0" y="34896"/>
                  </a:lnTo>
                  <a:lnTo>
                    <a:pt x="1269" y="34160"/>
                  </a:lnTo>
                  <a:lnTo>
                    <a:pt x="1269" y="7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1"/>
            <p:cNvSpPr/>
            <p:nvPr/>
          </p:nvSpPr>
          <p:spPr>
            <a:xfrm>
              <a:off x="299025" y="2168800"/>
              <a:ext cx="29000" cy="1002025"/>
            </a:xfrm>
            <a:custGeom>
              <a:rect b="b" l="l" r="r" t="t"/>
              <a:pathLst>
                <a:path extrusionOk="0" h="40081" w="1160">
                  <a:moveTo>
                    <a:pt x="0" y="0"/>
                  </a:moveTo>
                  <a:lnTo>
                    <a:pt x="0" y="40081"/>
                  </a:lnTo>
                  <a:lnTo>
                    <a:pt x="1159" y="39336"/>
                  </a:lnTo>
                  <a:lnTo>
                    <a:pt x="1159" y="74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1"/>
            <p:cNvSpPr/>
            <p:nvPr/>
          </p:nvSpPr>
          <p:spPr>
            <a:xfrm>
              <a:off x="354425" y="2200500"/>
              <a:ext cx="31750" cy="935850"/>
            </a:xfrm>
            <a:custGeom>
              <a:rect b="b" l="l" r="r" t="t"/>
              <a:pathLst>
                <a:path extrusionOk="0" h="37434" w="1270">
                  <a:moveTo>
                    <a:pt x="1" y="1"/>
                  </a:moveTo>
                  <a:lnTo>
                    <a:pt x="1" y="37434"/>
                  </a:lnTo>
                  <a:lnTo>
                    <a:pt x="1270" y="36698"/>
                  </a:lnTo>
                  <a:lnTo>
                    <a:pt x="1270"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
            <p:cNvSpPr/>
            <p:nvPr/>
          </p:nvSpPr>
          <p:spPr>
            <a:xfrm>
              <a:off x="1136925" y="2652675"/>
              <a:ext cx="26450" cy="34275"/>
            </a:xfrm>
            <a:custGeom>
              <a:rect b="b" l="l" r="r" t="t"/>
              <a:pathLst>
                <a:path extrusionOk="0" h="1371" w="1058">
                  <a:moveTo>
                    <a:pt x="0" y="0"/>
                  </a:moveTo>
                  <a:lnTo>
                    <a:pt x="0" y="1371"/>
                  </a:lnTo>
                  <a:lnTo>
                    <a:pt x="1058" y="635"/>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1"/>
            <p:cNvSpPr/>
            <p:nvPr/>
          </p:nvSpPr>
          <p:spPr>
            <a:xfrm>
              <a:off x="745675" y="2427850"/>
              <a:ext cx="29200" cy="483900"/>
            </a:xfrm>
            <a:custGeom>
              <a:rect b="b" l="l" r="r" t="t"/>
              <a:pathLst>
                <a:path extrusionOk="0" h="19356" w="1168">
                  <a:moveTo>
                    <a:pt x="1" y="1"/>
                  </a:moveTo>
                  <a:lnTo>
                    <a:pt x="1" y="19356"/>
                  </a:lnTo>
                  <a:lnTo>
                    <a:pt x="1168" y="18611"/>
                  </a:lnTo>
                  <a:lnTo>
                    <a:pt x="1168" y="6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1"/>
            <p:cNvSpPr/>
            <p:nvPr/>
          </p:nvSpPr>
          <p:spPr>
            <a:xfrm>
              <a:off x="856700" y="2491300"/>
              <a:ext cx="31750" cy="357025"/>
            </a:xfrm>
            <a:custGeom>
              <a:rect b="b" l="l" r="r" t="t"/>
              <a:pathLst>
                <a:path extrusionOk="0" h="14281" w="1270">
                  <a:moveTo>
                    <a:pt x="1" y="1"/>
                  </a:moveTo>
                  <a:lnTo>
                    <a:pt x="1" y="14280"/>
                  </a:lnTo>
                  <a:lnTo>
                    <a:pt x="1270" y="13536"/>
                  </a:lnTo>
                  <a:lnTo>
                    <a:pt x="1270"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1"/>
            <p:cNvSpPr/>
            <p:nvPr/>
          </p:nvSpPr>
          <p:spPr>
            <a:xfrm>
              <a:off x="687525" y="2393600"/>
              <a:ext cx="31750" cy="549875"/>
            </a:xfrm>
            <a:custGeom>
              <a:rect b="b" l="l" r="r" t="t"/>
              <a:pathLst>
                <a:path extrusionOk="0" h="21995" w="1270">
                  <a:moveTo>
                    <a:pt x="0" y="0"/>
                  </a:moveTo>
                  <a:lnTo>
                    <a:pt x="0" y="21995"/>
                  </a:lnTo>
                  <a:lnTo>
                    <a:pt x="1269" y="21250"/>
                  </a:lnTo>
                  <a:lnTo>
                    <a:pt x="1269" y="73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1"/>
            <p:cNvSpPr/>
            <p:nvPr/>
          </p:nvSpPr>
          <p:spPr>
            <a:xfrm>
              <a:off x="801300" y="2459575"/>
              <a:ext cx="31750" cy="420450"/>
            </a:xfrm>
            <a:custGeom>
              <a:rect b="b" l="l" r="r" t="t"/>
              <a:pathLst>
                <a:path extrusionOk="0" h="16818" w="1270">
                  <a:moveTo>
                    <a:pt x="0" y="1"/>
                  </a:moveTo>
                  <a:lnTo>
                    <a:pt x="0" y="16818"/>
                  </a:lnTo>
                  <a:lnTo>
                    <a:pt x="1269" y="16074"/>
                  </a:lnTo>
                  <a:lnTo>
                    <a:pt x="1269" y="7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1"/>
            <p:cNvSpPr/>
            <p:nvPr/>
          </p:nvSpPr>
          <p:spPr>
            <a:xfrm>
              <a:off x="1023350" y="2589225"/>
              <a:ext cx="31750" cy="161175"/>
            </a:xfrm>
            <a:custGeom>
              <a:rect b="b" l="l" r="r" t="t"/>
              <a:pathLst>
                <a:path extrusionOk="0" h="6447" w="1270">
                  <a:moveTo>
                    <a:pt x="1" y="0"/>
                  </a:moveTo>
                  <a:lnTo>
                    <a:pt x="1" y="6446"/>
                  </a:lnTo>
                  <a:lnTo>
                    <a:pt x="1270" y="5710"/>
                  </a:lnTo>
                  <a:lnTo>
                    <a:pt x="1270" y="63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1"/>
            <p:cNvSpPr/>
            <p:nvPr/>
          </p:nvSpPr>
          <p:spPr>
            <a:xfrm>
              <a:off x="967725" y="2554750"/>
              <a:ext cx="31750" cy="227375"/>
            </a:xfrm>
            <a:custGeom>
              <a:rect b="b" l="l" r="r" t="t"/>
              <a:pathLst>
                <a:path extrusionOk="0" h="9095" w="1270">
                  <a:moveTo>
                    <a:pt x="1" y="0"/>
                  </a:moveTo>
                  <a:lnTo>
                    <a:pt x="1" y="9094"/>
                  </a:lnTo>
                  <a:lnTo>
                    <a:pt x="1270" y="8358"/>
                  </a:lnTo>
                  <a:lnTo>
                    <a:pt x="1270" y="74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1"/>
            <p:cNvSpPr/>
            <p:nvPr/>
          </p:nvSpPr>
          <p:spPr>
            <a:xfrm>
              <a:off x="912325" y="2523025"/>
              <a:ext cx="31750" cy="290825"/>
            </a:xfrm>
            <a:custGeom>
              <a:rect b="b" l="l" r="r" t="t"/>
              <a:pathLst>
                <a:path extrusionOk="0" h="11633" w="1270">
                  <a:moveTo>
                    <a:pt x="1" y="1"/>
                  </a:moveTo>
                  <a:lnTo>
                    <a:pt x="1" y="11632"/>
                  </a:lnTo>
                  <a:lnTo>
                    <a:pt x="1269" y="10896"/>
                  </a:lnTo>
                  <a:lnTo>
                    <a:pt x="1269"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11"/>
          <p:cNvSpPr/>
          <p:nvPr/>
        </p:nvSpPr>
        <p:spPr>
          <a:xfrm>
            <a:off x="2598700" y="-576825"/>
            <a:ext cx="1171025" cy="1173750"/>
          </a:xfrm>
          <a:custGeom>
            <a:rect b="b" l="l" r="r" t="t"/>
            <a:pathLst>
              <a:path extrusionOk="0" h="46950" w="46841">
                <a:moveTo>
                  <a:pt x="23365" y="1802"/>
                </a:moveTo>
                <a:lnTo>
                  <a:pt x="45148" y="23475"/>
                </a:lnTo>
                <a:lnTo>
                  <a:pt x="23365" y="45258"/>
                </a:lnTo>
                <a:lnTo>
                  <a:pt x="1692" y="23475"/>
                </a:lnTo>
                <a:lnTo>
                  <a:pt x="23365" y="1802"/>
                </a:lnTo>
                <a:close/>
                <a:moveTo>
                  <a:pt x="23365" y="0"/>
                </a:moveTo>
                <a:lnTo>
                  <a:pt x="0" y="23475"/>
                </a:lnTo>
                <a:lnTo>
                  <a:pt x="23365" y="46950"/>
                </a:lnTo>
                <a:lnTo>
                  <a:pt x="46840" y="23475"/>
                </a:lnTo>
                <a:lnTo>
                  <a:pt x="23365" y="0"/>
                </a:lnTo>
                <a:close/>
              </a:path>
            </a:pathLst>
          </a:custGeom>
          <a:no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11"/>
          <p:cNvGrpSpPr/>
          <p:nvPr/>
        </p:nvGrpSpPr>
        <p:grpSpPr>
          <a:xfrm>
            <a:off x="8468096" y="4599421"/>
            <a:ext cx="675898" cy="633990"/>
            <a:chOff x="10842044" y="1744001"/>
            <a:chExt cx="805600" cy="755650"/>
          </a:xfrm>
        </p:grpSpPr>
        <p:sp>
          <p:nvSpPr>
            <p:cNvPr id="384" name="Google Shape;384;p11"/>
            <p:cNvSpPr/>
            <p:nvPr/>
          </p:nvSpPr>
          <p:spPr>
            <a:xfrm>
              <a:off x="10842044" y="1744001"/>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1"/>
            <p:cNvSpPr/>
            <p:nvPr/>
          </p:nvSpPr>
          <p:spPr>
            <a:xfrm>
              <a:off x="10842044" y="1942051"/>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1"/>
            <p:cNvSpPr/>
            <p:nvPr/>
          </p:nvSpPr>
          <p:spPr>
            <a:xfrm>
              <a:off x="10842044" y="2176226"/>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1"/>
            <p:cNvSpPr/>
            <p:nvPr/>
          </p:nvSpPr>
          <p:spPr>
            <a:xfrm>
              <a:off x="10842044" y="2390776"/>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1"/>
            <p:cNvSpPr/>
            <p:nvPr/>
          </p:nvSpPr>
          <p:spPr>
            <a:xfrm>
              <a:off x="11081794" y="1744001"/>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1"/>
            <p:cNvSpPr/>
            <p:nvPr/>
          </p:nvSpPr>
          <p:spPr>
            <a:xfrm>
              <a:off x="11081794" y="1942051"/>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1"/>
            <p:cNvSpPr/>
            <p:nvPr/>
          </p:nvSpPr>
          <p:spPr>
            <a:xfrm>
              <a:off x="11081794" y="2176226"/>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1"/>
            <p:cNvSpPr/>
            <p:nvPr/>
          </p:nvSpPr>
          <p:spPr>
            <a:xfrm>
              <a:off x="11081794" y="2390776"/>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1"/>
            <p:cNvSpPr/>
            <p:nvPr/>
          </p:nvSpPr>
          <p:spPr>
            <a:xfrm>
              <a:off x="11313069" y="1744001"/>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1"/>
            <p:cNvSpPr/>
            <p:nvPr/>
          </p:nvSpPr>
          <p:spPr>
            <a:xfrm>
              <a:off x="11313069" y="1942051"/>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1"/>
            <p:cNvSpPr/>
            <p:nvPr/>
          </p:nvSpPr>
          <p:spPr>
            <a:xfrm>
              <a:off x="11313069" y="2176226"/>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1"/>
            <p:cNvSpPr/>
            <p:nvPr/>
          </p:nvSpPr>
          <p:spPr>
            <a:xfrm>
              <a:off x="11313069" y="2390776"/>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1"/>
            <p:cNvSpPr/>
            <p:nvPr/>
          </p:nvSpPr>
          <p:spPr>
            <a:xfrm>
              <a:off x="11538994" y="1744001"/>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1"/>
            <p:cNvSpPr/>
            <p:nvPr/>
          </p:nvSpPr>
          <p:spPr>
            <a:xfrm>
              <a:off x="11538994" y="1942051"/>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1"/>
            <p:cNvSpPr/>
            <p:nvPr/>
          </p:nvSpPr>
          <p:spPr>
            <a:xfrm>
              <a:off x="11538994" y="2176226"/>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1"/>
            <p:cNvSpPr/>
            <p:nvPr/>
          </p:nvSpPr>
          <p:spPr>
            <a:xfrm>
              <a:off x="11538994" y="2390776"/>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400" name="Shape 40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spTree>
      <p:nvGrpSpPr>
        <p:cNvPr id="401" name="Shape 40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4">
    <p:spTree>
      <p:nvGrpSpPr>
        <p:cNvPr id="402" name="Shape 402"/>
        <p:cNvGrpSpPr/>
        <p:nvPr/>
      </p:nvGrpSpPr>
      <p:grpSpPr>
        <a:xfrm>
          <a:off x="0" y="0"/>
          <a:ext cx="0" cy="0"/>
          <a:chOff x="0" y="0"/>
          <a:chExt cx="0" cy="0"/>
        </a:xfrm>
      </p:grpSpPr>
      <p:grpSp>
        <p:nvGrpSpPr>
          <p:cNvPr id="403" name="Google Shape;403;p14"/>
          <p:cNvGrpSpPr/>
          <p:nvPr/>
        </p:nvGrpSpPr>
        <p:grpSpPr>
          <a:xfrm>
            <a:off x="7121538" y="1825"/>
            <a:ext cx="2022450" cy="1075325"/>
            <a:chOff x="835463" y="3985950"/>
            <a:chExt cx="2022450" cy="1075325"/>
          </a:xfrm>
        </p:grpSpPr>
        <p:sp>
          <p:nvSpPr>
            <p:cNvPr id="404" name="Google Shape;404;p14"/>
            <p:cNvSpPr/>
            <p:nvPr/>
          </p:nvSpPr>
          <p:spPr>
            <a:xfrm flipH="1">
              <a:off x="835463" y="3985950"/>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4"/>
            <p:cNvSpPr/>
            <p:nvPr/>
          </p:nvSpPr>
          <p:spPr>
            <a:xfrm flipH="1">
              <a:off x="1998638" y="3985950"/>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14"/>
          <p:cNvGrpSpPr/>
          <p:nvPr/>
        </p:nvGrpSpPr>
        <p:grpSpPr>
          <a:xfrm>
            <a:off x="-12" y="4132038"/>
            <a:ext cx="2783800" cy="1027300"/>
            <a:chOff x="-11915312" y="2712763"/>
            <a:chExt cx="2783800" cy="1027300"/>
          </a:xfrm>
        </p:grpSpPr>
        <p:sp>
          <p:nvSpPr>
            <p:cNvPr id="407" name="Google Shape;407;p14"/>
            <p:cNvSpPr/>
            <p:nvPr/>
          </p:nvSpPr>
          <p:spPr>
            <a:xfrm flipH="1">
              <a:off x="-11915312" y="2712763"/>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4"/>
            <p:cNvSpPr/>
            <p:nvPr/>
          </p:nvSpPr>
          <p:spPr>
            <a:xfrm flipH="1">
              <a:off x="-11915312" y="3265363"/>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14"/>
          <p:cNvSpPr/>
          <p:nvPr/>
        </p:nvSpPr>
        <p:spPr>
          <a:xfrm>
            <a:off x="8430775" y="3504050"/>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 name="Google Shape;410;p14"/>
          <p:cNvGrpSpPr/>
          <p:nvPr/>
        </p:nvGrpSpPr>
        <p:grpSpPr>
          <a:xfrm>
            <a:off x="-12" y="0"/>
            <a:ext cx="1097388" cy="1657725"/>
            <a:chOff x="-12" y="0"/>
            <a:chExt cx="1097388" cy="1657725"/>
          </a:xfrm>
        </p:grpSpPr>
        <p:sp>
          <p:nvSpPr>
            <p:cNvPr id="411" name="Google Shape;411;p14"/>
            <p:cNvSpPr/>
            <p:nvPr/>
          </p:nvSpPr>
          <p:spPr>
            <a:xfrm>
              <a:off x="132350" y="695450"/>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14"/>
            <p:cNvGrpSpPr/>
            <p:nvPr/>
          </p:nvGrpSpPr>
          <p:grpSpPr>
            <a:xfrm>
              <a:off x="-12" y="0"/>
              <a:ext cx="980875" cy="980675"/>
              <a:chOff x="-3836700" y="747175"/>
              <a:chExt cx="980875" cy="980675"/>
            </a:xfrm>
          </p:grpSpPr>
          <p:sp>
            <p:nvSpPr>
              <p:cNvPr id="413" name="Google Shape;413;p14"/>
              <p:cNvSpPr/>
              <p:nvPr/>
            </p:nvSpPr>
            <p:spPr>
              <a:xfrm>
                <a:off x="-3804975" y="1040500"/>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4"/>
              <p:cNvSpPr/>
              <p:nvPr/>
            </p:nvSpPr>
            <p:spPr>
              <a:xfrm>
                <a:off x="-3831425" y="1127850"/>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4"/>
              <p:cNvSpPr/>
              <p:nvPr/>
            </p:nvSpPr>
            <p:spPr>
              <a:xfrm>
                <a:off x="-3820850" y="1082800"/>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3744075" y="929475"/>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4"/>
              <p:cNvSpPr/>
              <p:nvPr/>
            </p:nvSpPr>
            <p:spPr>
              <a:xfrm>
                <a:off x="-3767975" y="963950"/>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4"/>
              <p:cNvSpPr/>
              <p:nvPr/>
            </p:nvSpPr>
            <p:spPr>
              <a:xfrm>
                <a:off x="-3789125" y="1000950"/>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4"/>
              <p:cNvSpPr/>
              <p:nvPr/>
            </p:nvSpPr>
            <p:spPr>
              <a:xfrm>
                <a:off x="-3836700" y="1177975"/>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4"/>
              <p:cNvSpPr/>
              <p:nvPr/>
            </p:nvSpPr>
            <p:spPr>
              <a:xfrm>
                <a:off x="-3820850" y="1368300"/>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4"/>
              <p:cNvSpPr/>
              <p:nvPr/>
            </p:nvSpPr>
            <p:spPr>
              <a:xfrm>
                <a:off x="-3355575" y="747175"/>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4"/>
              <p:cNvSpPr/>
              <p:nvPr/>
            </p:nvSpPr>
            <p:spPr>
              <a:xfrm>
                <a:off x="-3836700" y="1233575"/>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4"/>
              <p:cNvSpPr/>
              <p:nvPr/>
            </p:nvSpPr>
            <p:spPr>
              <a:xfrm>
                <a:off x="-3833950" y="1294275"/>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4"/>
              <p:cNvSpPr/>
              <p:nvPr/>
            </p:nvSpPr>
            <p:spPr>
              <a:xfrm>
                <a:off x="-3781075" y="1463475"/>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4"/>
              <p:cNvSpPr/>
              <p:nvPr/>
            </p:nvSpPr>
            <p:spPr>
              <a:xfrm>
                <a:off x="-3656950" y="842350"/>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4"/>
              <p:cNvSpPr/>
              <p:nvPr/>
            </p:nvSpPr>
            <p:spPr>
              <a:xfrm>
                <a:off x="-3410975" y="747175"/>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4"/>
              <p:cNvSpPr/>
              <p:nvPr/>
            </p:nvSpPr>
            <p:spPr>
              <a:xfrm>
                <a:off x="-3294675" y="749700"/>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4"/>
              <p:cNvSpPr/>
              <p:nvPr/>
            </p:nvSpPr>
            <p:spPr>
              <a:xfrm>
                <a:off x="-3461325" y="755000"/>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4"/>
              <p:cNvSpPr/>
              <p:nvPr/>
            </p:nvSpPr>
            <p:spPr>
              <a:xfrm>
                <a:off x="-3220650" y="763025"/>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4"/>
              <p:cNvSpPr/>
              <p:nvPr/>
            </p:nvSpPr>
            <p:spPr>
              <a:xfrm>
                <a:off x="-3125475" y="800050"/>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4"/>
              <p:cNvSpPr/>
              <p:nvPr/>
            </p:nvSpPr>
            <p:spPr>
              <a:xfrm>
                <a:off x="-3688675" y="871300"/>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4"/>
              <p:cNvSpPr/>
              <p:nvPr/>
            </p:nvSpPr>
            <p:spPr>
              <a:xfrm>
                <a:off x="-3717650" y="897750"/>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4"/>
              <p:cNvSpPr/>
              <p:nvPr/>
            </p:nvSpPr>
            <p:spPr>
              <a:xfrm>
                <a:off x="-3625225" y="821200"/>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4"/>
              <p:cNvSpPr/>
              <p:nvPr/>
            </p:nvSpPr>
            <p:spPr>
              <a:xfrm>
                <a:off x="-3588200" y="800050"/>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4"/>
              <p:cNvSpPr/>
              <p:nvPr/>
            </p:nvSpPr>
            <p:spPr>
              <a:xfrm>
                <a:off x="-3548450" y="781425"/>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4"/>
              <p:cNvSpPr/>
              <p:nvPr/>
            </p:nvSpPr>
            <p:spPr>
              <a:xfrm>
                <a:off x="-3506150" y="765575"/>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 name="Google Shape;437;p14"/>
          <p:cNvGrpSpPr/>
          <p:nvPr/>
        </p:nvGrpSpPr>
        <p:grpSpPr>
          <a:xfrm>
            <a:off x="0" y="2150950"/>
            <a:ext cx="914700" cy="1059975"/>
            <a:chOff x="248675" y="2139825"/>
            <a:chExt cx="914700" cy="1059975"/>
          </a:xfrm>
        </p:grpSpPr>
        <p:sp>
          <p:nvSpPr>
            <p:cNvPr id="438" name="Google Shape;438;p14"/>
            <p:cNvSpPr/>
            <p:nvPr/>
          </p:nvSpPr>
          <p:spPr>
            <a:xfrm>
              <a:off x="521075" y="2298425"/>
              <a:ext cx="31750" cy="742750"/>
            </a:xfrm>
            <a:custGeom>
              <a:rect b="b" l="l" r="r" t="t"/>
              <a:pathLst>
                <a:path extrusionOk="0" h="29710" w="1270">
                  <a:moveTo>
                    <a:pt x="1" y="1"/>
                  </a:moveTo>
                  <a:lnTo>
                    <a:pt x="1" y="29710"/>
                  </a:lnTo>
                  <a:lnTo>
                    <a:pt x="1270" y="28974"/>
                  </a:lnTo>
                  <a:lnTo>
                    <a:pt x="1270" y="73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4"/>
            <p:cNvSpPr/>
            <p:nvPr/>
          </p:nvSpPr>
          <p:spPr>
            <a:xfrm>
              <a:off x="576500" y="2330150"/>
              <a:ext cx="31725" cy="679325"/>
            </a:xfrm>
            <a:custGeom>
              <a:rect b="b" l="l" r="r" t="t"/>
              <a:pathLst>
                <a:path extrusionOk="0" h="27173" w="1269">
                  <a:moveTo>
                    <a:pt x="0" y="1"/>
                  </a:moveTo>
                  <a:lnTo>
                    <a:pt x="0" y="27172"/>
                  </a:lnTo>
                  <a:lnTo>
                    <a:pt x="1269" y="26436"/>
                  </a:lnTo>
                  <a:lnTo>
                    <a:pt x="1269" y="737"/>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4"/>
            <p:cNvSpPr/>
            <p:nvPr/>
          </p:nvSpPr>
          <p:spPr>
            <a:xfrm>
              <a:off x="1078775" y="2620950"/>
              <a:ext cx="31750" cy="97725"/>
            </a:xfrm>
            <a:custGeom>
              <a:rect b="b" l="l" r="r" t="t"/>
              <a:pathLst>
                <a:path extrusionOk="0" h="3909" w="1270">
                  <a:moveTo>
                    <a:pt x="0" y="0"/>
                  </a:moveTo>
                  <a:lnTo>
                    <a:pt x="0" y="3908"/>
                  </a:lnTo>
                  <a:lnTo>
                    <a:pt x="1269" y="3172"/>
                  </a:lnTo>
                  <a:lnTo>
                    <a:pt x="1269" y="73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4"/>
            <p:cNvSpPr/>
            <p:nvPr/>
          </p:nvSpPr>
          <p:spPr>
            <a:xfrm>
              <a:off x="632100" y="2361875"/>
              <a:ext cx="31750" cy="613325"/>
            </a:xfrm>
            <a:custGeom>
              <a:rect b="b" l="l" r="r" t="t"/>
              <a:pathLst>
                <a:path extrusionOk="0" h="24533" w="1270">
                  <a:moveTo>
                    <a:pt x="1" y="0"/>
                  </a:moveTo>
                  <a:lnTo>
                    <a:pt x="1" y="24533"/>
                  </a:lnTo>
                  <a:lnTo>
                    <a:pt x="1270" y="23788"/>
                  </a:lnTo>
                  <a:lnTo>
                    <a:pt x="1270" y="736"/>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4"/>
            <p:cNvSpPr/>
            <p:nvPr/>
          </p:nvSpPr>
          <p:spPr>
            <a:xfrm>
              <a:off x="465450" y="2266700"/>
              <a:ext cx="31750" cy="806200"/>
            </a:xfrm>
            <a:custGeom>
              <a:rect b="b" l="l" r="r" t="t"/>
              <a:pathLst>
                <a:path extrusionOk="0" h="32248" w="1270">
                  <a:moveTo>
                    <a:pt x="1" y="1"/>
                  </a:moveTo>
                  <a:lnTo>
                    <a:pt x="1" y="32248"/>
                  </a:lnTo>
                  <a:lnTo>
                    <a:pt x="1270" y="31512"/>
                  </a:lnTo>
                  <a:lnTo>
                    <a:pt x="1270" y="6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4"/>
            <p:cNvSpPr/>
            <p:nvPr/>
          </p:nvSpPr>
          <p:spPr>
            <a:xfrm>
              <a:off x="248675" y="2139825"/>
              <a:ext cx="23925" cy="1059975"/>
            </a:xfrm>
            <a:custGeom>
              <a:rect b="b" l="l" r="r" t="t"/>
              <a:pathLst>
                <a:path extrusionOk="0" h="42399" w="957">
                  <a:moveTo>
                    <a:pt x="1" y="0"/>
                  </a:moveTo>
                  <a:lnTo>
                    <a:pt x="1" y="42398"/>
                  </a:lnTo>
                  <a:lnTo>
                    <a:pt x="957" y="41764"/>
                  </a:lnTo>
                  <a:lnTo>
                    <a:pt x="957" y="63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4"/>
            <p:cNvSpPr/>
            <p:nvPr/>
          </p:nvSpPr>
          <p:spPr>
            <a:xfrm>
              <a:off x="410050" y="2232225"/>
              <a:ext cx="31750" cy="872400"/>
            </a:xfrm>
            <a:custGeom>
              <a:rect b="b" l="l" r="r" t="t"/>
              <a:pathLst>
                <a:path extrusionOk="0" h="34896" w="1270">
                  <a:moveTo>
                    <a:pt x="0" y="1"/>
                  </a:moveTo>
                  <a:lnTo>
                    <a:pt x="0" y="34896"/>
                  </a:lnTo>
                  <a:lnTo>
                    <a:pt x="1269" y="34160"/>
                  </a:lnTo>
                  <a:lnTo>
                    <a:pt x="1269" y="7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4"/>
            <p:cNvSpPr/>
            <p:nvPr/>
          </p:nvSpPr>
          <p:spPr>
            <a:xfrm>
              <a:off x="299025" y="2168800"/>
              <a:ext cx="29000" cy="1002025"/>
            </a:xfrm>
            <a:custGeom>
              <a:rect b="b" l="l" r="r" t="t"/>
              <a:pathLst>
                <a:path extrusionOk="0" h="40081" w="1160">
                  <a:moveTo>
                    <a:pt x="0" y="0"/>
                  </a:moveTo>
                  <a:lnTo>
                    <a:pt x="0" y="40081"/>
                  </a:lnTo>
                  <a:lnTo>
                    <a:pt x="1159" y="39336"/>
                  </a:lnTo>
                  <a:lnTo>
                    <a:pt x="1159" y="74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4"/>
            <p:cNvSpPr/>
            <p:nvPr/>
          </p:nvSpPr>
          <p:spPr>
            <a:xfrm>
              <a:off x="354425" y="2200500"/>
              <a:ext cx="31750" cy="935850"/>
            </a:xfrm>
            <a:custGeom>
              <a:rect b="b" l="l" r="r" t="t"/>
              <a:pathLst>
                <a:path extrusionOk="0" h="37434" w="1270">
                  <a:moveTo>
                    <a:pt x="1" y="1"/>
                  </a:moveTo>
                  <a:lnTo>
                    <a:pt x="1" y="37434"/>
                  </a:lnTo>
                  <a:lnTo>
                    <a:pt x="1270" y="36698"/>
                  </a:lnTo>
                  <a:lnTo>
                    <a:pt x="1270"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4"/>
            <p:cNvSpPr/>
            <p:nvPr/>
          </p:nvSpPr>
          <p:spPr>
            <a:xfrm>
              <a:off x="1136925" y="2652675"/>
              <a:ext cx="26450" cy="34275"/>
            </a:xfrm>
            <a:custGeom>
              <a:rect b="b" l="l" r="r" t="t"/>
              <a:pathLst>
                <a:path extrusionOk="0" h="1371" w="1058">
                  <a:moveTo>
                    <a:pt x="0" y="0"/>
                  </a:moveTo>
                  <a:lnTo>
                    <a:pt x="0" y="1371"/>
                  </a:lnTo>
                  <a:lnTo>
                    <a:pt x="1058" y="635"/>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4"/>
            <p:cNvSpPr/>
            <p:nvPr/>
          </p:nvSpPr>
          <p:spPr>
            <a:xfrm>
              <a:off x="745675" y="2427850"/>
              <a:ext cx="29200" cy="483900"/>
            </a:xfrm>
            <a:custGeom>
              <a:rect b="b" l="l" r="r" t="t"/>
              <a:pathLst>
                <a:path extrusionOk="0" h="19356" w="1168">
                  <a:moveTo>
                    <a:pt x="1" y="1"/>
                  </a:moveTo>
                  <a:lnTo>
                    <a:pt x="1" y="19356"/>
                  </a:lnTo>
                  <a:lnTo>
                    <a:pt x="1168" y="18611"/>
                  </a:lnTo>
                  <a:lnTo>
                    <a:pt x="1168" y="6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4"/>
            <p:cNvSpPr/>
            <p:nvPr/>
          </p:nvSpPr>
          <p:spPr>
            <a:xfrm>
              <a:off x="856700" y="2491300"/>
              <a:ext cx="31750" cy="357025"/>
            </a:xfrm>
            <a:custGeom>
              <a:rect b="b" l="l" r="r" t="t"/>
              <a:pathLst>
                <a:path extrusionOk="0" h="14281" w="1270">
                  <a:moveTo>
                    <a:pt x="1" y="1"/>
                  </a:moveTo>
                  <a:lnTo>
                    <a:pt x="1" y="14280"/>
                  </a:lnTo>
                  <a:lnTo>
                    <a:pt x="1270" y="13536"/>
                  </a:lnTo>
                  <a:lnTo>
                    <a:pt x="1270"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4"/>
            <p:cNvSpPr/>
            <p:nvPr/>
          </p:nvSpPr>
          <p:spPr>
            <a:xfrm>
              <a:off x="687525" y="2393600"/>
              <a:ext cx="31750" cy="549875"/>
            </a:xfrm>
            <a:custGeom>
              <a:rect b="b" l="l" r="r" t="t"/>
              <a:pathLst>
                <a:path extrusionOk="0" h="21995" w="1270">
                  <a:moveTo>
                    <a:pt x="0" y="0"/>
                  </a:moveTo>
                  <a:lnTo>
                    <a:pt x="0" y="21995"/>
                  </a:lnTo>
                  <a:lnTo>
                    <a:pt x="1269" y="21250"/>
                  </a:lnTo>
                  <a:lnTo>
                    <a:pt x="1269" y="73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4"/>
            <p:cNvSpPr/>
            <p:nvPr/>
          </p:nvSpPr>
          <p:spPr>
            <a:xfrm>
              <a:off x="801300" y="2459575"/>
              <a:ext cx="31750" cy="420450"/>
            </a:xfrm>
            <a:custGeom>
              <a:rect b="b" l="l" r="r" t="t"/>
              <a:pathLst>
                <a:path extrusionOk="0" h="16818" w="1270">
                  <a:moveTo>
                    <a:pt x="0" y="1"/>
                  </a:moveTo>
                  <a:lnTo>
                    <a:pt x="0" y="16818"/>
                  </a:lnTo>
                  <a:lnTo>
                    <a:pt x="1269" y="16074"/>
                  </a:lnTo>
                  <a:lnTo>
                    <a:pt x="1269" y="7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4"/>
            <p:cNvSpPr/>
            <p:nvPr/>
          </p:nvSpPr>
          <p:spPr>
            <a:xfrm>
              <a:off x="1023350" y="2589225"/>
              <a:ext cx="31750" cy="161175"/>
            </a:xfrm>
            <a:custGeom>
              <a:rect b="b" l="l" r="r" t="t"/>
              <a:pathLst>
                <a:path extrusionOk="0" h="6447" w="1270">
                  <a:moveTo>
                    <a:pt x="1" y="0"/>
                  </a:moveTo>
                  <a:lnTo>
                    <a:pt x="1" y="6446"/>
                  </a:lnTo>
                  <a:lnTo>
                    <a:pt x="1270" y="5710"/>
                  </a:lnTo>
                  <a:lnTo>
                    <a:pt x="1270" y="63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4"/>
            <p:cNvSpPr/>
            <p:nvPr/>
          </p:nvSpPr>
          <p:spPr>
            <a:xfrm>
              <a:off x="967725" y="2554750"/>
              <a:ext cx="31750" cy="227375"/>
            </a:xfrm>
            <a:custGeom>
              <a:rect b="b" l="l" r="r" t="t"/>
              <a:pathLst>
                <a:path extrusionOk="0" h="9095" w="1270">
                  <a:moveTo>
                    <a:pt x="1" y="0"/>
                  </a:moveTo>
                  <a:lnTo>
                    <a:pt x="1" y="9094"/>
                  </a:lnTo>
                  <a:lnTo>
                    <a:pt x="1270" y="8358"/>
                  </a:lnTo>
                  <a:lnTo>
                    <a:pt x="1270" y="74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4"/>
            <p:cNvSpPr/>
            <p:nvPr/>
          </p:nvSpPr>
          <p:spPr>
            <a:xfrm>
              <a:off x="912325" y="2523025"/>
              <a:ext cx="31750" cy="290825"/>
            </a:xfrm>
            <a:custGeom>
              <a:rect b="b" l="l" r="r" t="t"/>
              <a:pathLst>
                <a:path extrusionOk="0" h="11633" w="1270">
                  <a:moveTo>
                    <a:pt x="1" y="1"/>
                  </a:moveTo>
                  <a:lnTo>
                    <a:pt x="1" y="11632"/>
                  </a:lnTo>
                  <a:lnTo>
                    <a:pt x="1269" y="10896"/>
                  </a:lnTo>
                  <a:lnTo>
                    <a:pt x="1269"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14"/>
          <p:cNvSpPr/>
          <p:nvPr/>
        </p:nvSpPr>
        <p:spPr>
          <a:xfrm>
            <a:off x="2598700" y="-576825"/>
            <a:ext cx="1171025" cy="1173750"/>
          </a:xfrm>
          <a:custGeom>
            <a:rect b="b" l="l" r="r" t="t"/>
            <a:pathLst>
              <a:path extrusionOk="0" h="46950" w="46841">
                <a:moveTo>
                  <a:pt x="23365" y="1802"/>
                </a:moveTo>
                <a:lnTo>
                  <a:pt x="45148" y="23475"/>
                </a:lnTo>
                <a:lnTo>
                  <a:pt x="23365" y="45258"/>
                </a:lnTo>
                <a:lnTo>
                  <a:pt x="1692" y="23475"/>
                </a:lnTo>
                <a:lnTo>
                  <a:pt x="23365" y="1802"/>
                </a:lnTo>
                <a:close/>
                <a:moveTo>
                  <a:pt x="23365" y="0"/>
                </a:moveTo>
                <a:lnTo>
                  <a:pt x="0" y="23475"/>
                </a:lnTo>
                <a:lnTo>
                  <a:pt x="23365" y="46950"/>
                </a:lnTo>
                <a:lnTo>
                  <a:pt x="46840" y="23475"/>
                </a:lnTo>
                <a:lnTo>
                  <a:pt x="23365" y="0"/>
                </a:lnTo>
                <a:close/>
              </a:path>
            </a:pathLst>
          </a:custGeom>
          <a:no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14"/>
          <p:cNvGrpSpPr/>
          <p:nvPr/>
        </p:nvGrpSpPr>
        <p:grpSpPr>
          <a:xfrm>
            <a:off x="8468096" y="4599421"/>
            <a:ext cx="675898" cy="633990"/>
            <a:chOff x="10842044" y="1744001"/>
            <a:chExt cx="805600" cy="755650"/>
          </a:xfrm>
        </p:grpSpPr>
        <p:sp>
          <p:nvSpPr>
            <p:cNvPr id="457" name="Google Shape;457;p14"/>
            <p:cNvSpPr/>
            <p:nvPr/>
          </p:nvSpPr>
          <p:spPr>
            <a:xfrm>
              <a:off x="10842044" y="1744001"/>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4"/>
            <p:cNvSpPr/>
            <p:nvPr/>
          </p:nvSpPr>
          <p:spPr>
            <a:xfrm>
              <a:off x="10842044" y="1942051"/>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4"/>
            <p:cNvSpPr/>
            <p:nvPr/>
          </p:nvSpPr>
          <p:spPr>
            <a:xfrm>
              <a:off x="10842044" y="2176226"/>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4"/>
            <p:cNvSpPr/>
            <p:nvPr/>
          </p:nvSpPr>
          <p:spPr>
            <a:xfrm>
              <a:off x="10842044" y="2390776"/>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4"/>
            <p:cNvSpPr/>
            <p:nvPr/>
          </p:nvSpPr>
          <p:spPr>
            <a:xfrm>
              <a:off x="11081794" y="1744001"/>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4"/>
            <p:cNvSpPr/>
            <p:nvPr/>
          </p:nvSpPr>
          <p:spPr>
            <a:xfrm>
              <a:off x="11081794" y="1942051"/>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4"/>
            <p:cNvSpPr/>
            <p:nvPr/>
          </p:nvSpPr>
          <p:spPr>
            <a:xfrm>
              <a:off x="11081794" y="2176226"/>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4"/>
            <p:cNvSpPr/>
            <p:nvPr/>
          </p:nvSpPr>
          <p:spPr>
            <a:xfrm>
              <a:off x="11081794" y="2390776"/>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4"/>
            <p:cNvSpPr/>
            <p:nvPr/>
          </p:nvSpPr>
          <p:spPr>
            <a:xfrm>
              <a:off x="11313069" y="1744001"/>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4"/>
            <p:cNvSpPr/>
            <p:nvPr/>
          </p:nvSpPr>
          <p:spPr>
            <a:xfrm>
              <a:off x="11313069" y="1942051"/>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4"/>
            <p:cNvSpPr/>
            <p:nvPr/>
          </p:nvSpPr>
          <p:spPr>
            <a:xfrm>
              <a:off x="11313069" y="2176226"/>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4"/>
            <p:cNvSpPr/>
            <p:nvPr/>
          </p:nvSpPr>
          <p:spPr>
            <a:xfrm>
              <a:off x="11313069" y="2390776"/>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4"/>
            <p:cNvSpPr/>
            <p:nvPr/>
          </p:nvSpPr>
          <p:spPr>
            <a:xfrm>
              <a:off x="11538994" y="1744001"/>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4"/>
            <p:cNvSpPr/>
            <p:nvPr/>
          </p:nvSpPr>
          <p:spPr>
            <a:xfrm>
              <a:off x="11538994" y="1942051"/>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4"/>
            <p:cNvSpPr/>
            <p:nvPr/>
          </p:nvSpPr>
          <p:spPr>
            <a:xfrm>
              <a:off x="11538994" y="2176226"/>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4"/>
            <p:cNvSpPr/>
            <p:nvPr/>
          </p:nvSpPr>
          <p:spPr>
            <a:xfrm>
              <a:off x="11538994" y="2390776"/>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3">
    <p:spTree>
      <p:nvGrpSpPr>
        <p:cNvPr id="473" name="Shape 473"/>
        <p:cNvGrpSpPr/>
        <p:nvPr/>
      </p:nvGrpSpPr>
      <p:grpSpPr>
        <a:xfrm>
          <a:off x="0" y="0"/>
          <a:ext cx="0" cy="0"/>
          <a:chOff x="0" y="0"/>
          <a:chExt cx="0" cy="0"/>
        </a:xfrm>
      </p:grpSpPr>
      <p:grpSp>
        <p:nvGrpSpPr>
          <p:cNvPr id="474" name="Google Shape;474;p15"/>
          <p:cNvGrpSpPr/>
          <p:nvPr/>
        </p:nvGrpSpPr>
        <p:grpSpPr>
          <a:xfrm flipH="1">
            <a:off x="-12" y="4116200"/>
            <a:ext cx="2783800" cy="1027300"/>
            <a:chOff x="-5555112" y="2724125"/>
            <a:chExt cx="2783800" cy="1027300"/>
          </a:xfrm>
        </p:grpSpPr>
        <p:sp>
          <p:nvSpPr>
            <p:cNvPr id="475" name="Google Shape;475;p15"/>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5"/>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 name="Google Shape;477;p15"/>
          <p:cNvSpPr/>
          <p:nvPr/>
        </p:nvSpPr>
        <p:spPr>
          <a:xfrm>
            <a:off x="-81175" y="149473"/>
            <a:ext cx="2121667" cy="171457"/>
          </a:xfrm>
          <a:custGeom>
            <a:rect b="b" l="l" r="r" t="t"/>
            <a:pathLst>
              <a:path extrusionOk="0" h="5353" w="66240">
                <a:moveTo>
                  <a:pt x="5576" y="0"/>
                </a:moveTo>
                <a:cubicBezTo>
                  <a:pt x="3569" y="0"/>
                  <a:pt x="2570" y="892"/>
                  <a:pt x="1785" y="1668"/>
                </a:cubicBezTo>
                <a:cubicBezTo>
                  <a:pt x="1115" y="2337"/>
                  <a:pt x="785" y="2560"/>
                  <a:pt x="0" y="2560"/>
                </a:cubicBezTo>
                <a:lnTo>
                  <a:pt x="0" y="5353"/>
                </a:lnTo>
                <a:cubicBezTo>
                  <a:pt x="1901" y="5353"/>
                  <a:pt x="3016" y="4345"/>
                  <a:pt x="3685" y="3675"/>
                </a:cubicBezTo>
                <a:cubicBezTo>
                  <a:pt x="4461" y="3006"/>
                  <a:pt x="4800" y="2783"/>
                  <a:pt x="5576" y="2783"/>
                </a:cubicBezTo>
                <a:cubicBezTo>
                  <a:pt x="6361" y="2783"/>
                  <a:pt x="6691" y="3006"/>
                  <a:pt x="7360" y="3675"/>
                </a:cubicBezTo>
                <a:cubicBezTo>
                  <a:pt x="8145" y="4345"/>
                  <a:pt x="9144" y="5353"/>
                  <a:pt x="11045" y="5353"/>
                </a:cubicBezTo>
                <a:cubicBezTo>
                  <a:pt x="13052" y="5353"/>
                  <a:pt x="14051" y="4345"/>
                  <a:pt x="14836" y="3675"/>
                </a:cubicBezTo>
                <a:cubicBezTo>
                  <a:pt x="15505" y="3006"/>
                  <a:pt x="15835" y="2783"/>
                  <a:pt x="16620" y="2783"/>
                </a:cubicBezTo>
                <a:cubicBezTo>
                  <a:pt x="17396" y="2783"/>
                  <a:pt x="17735" y="3006"/>
                  <a:pt x="18404" y="3675"/>
                </a:cubicBezTo>
                <a:cubicBezTo>
                  <a:pt x="19181" y="4345"/>
                  <a:pt x="20189" y="5353"/>
                  <a:pt x="22080" y="5353"/>
                </a:cubicBezTo>
                <a:cubicBezTo>
                  <a:pt x="24087" y="5353"/>
                  <a:pt x="25095" y="4345"/>
                  <a:pt x="25871" y="3675"/>
                </a:cubicBezTo>
                <a:cubicBezTo>
                  <a:pt x="26540" y="3006"/>
                  <a:pt x="26879" y="2783"/>
                  <a:pt x="27656" y="2783"/>
                </a:cubicBezTo>
                <a:cubicBezTo>
                  <a:pt x="28441" y="2783"/>
                  <a:pt x="28771" y="3006"/>
                  <a:pt x="29440" y="3675"/>
                </a:cubicBezTo>
                <a:cubicBezTo>
                  <a:pt x="30109" y="4345"/>
                  <a:pt x="31224" y="5353"/>
                  <a:pt x="33124" y="5353"/>
                </a:cubicBezTo>
                <a:cubicBezTo>
                  <a:pt x="35131" y="5353"/>
                  <a:pt x="36131" y="4345"/>
                  <a:pt x="36916" y="3675"/>
                </a:cubicBezTo>
                <a:cubicBezTo>
                  <a:pt x="37585" y="3006"/>
                  <a:pt x="37915" y="2783"/>
                  <a:pt x="38700" y="2783"/>
                </a:cubicBezTo>
                <a:cubicBezTo>
                  <a:pt x="39476" y="2783"/>
                  <a:pt x="39815" y="3006"/>
                  <a:pt x="40484" y="3675"/>
                </a:cubicBezTo>
                <a:cubicBezTo>
                  <a:pt x="41153" y="4345"/>
                  <a:pt x="42268" y="5353"/>
                  <a:pt x="44160" y="5353"/>
                </a:cubicBezTo>
                <a:cubicBezTo>
                  <a:pt x="46060" y="5353"/>
                  <a:pt x="47175" y="4345"/>
                  <a:pt x="47844" y="3675"/>
                </a:cubicBezTo>
                <a:cubicBezTo>
                  <a:pt x="48620" y="3006"/>
                  <a:pt x="48959" y="2783"/>
                  <a:pt x="49735" y="2783"/>
                </a:cubicBezTo>
                <a:cubicBezTo>
                  <a:pt x="50520" y="2783"/>
                  <a:pt x="50850" y="3006"/>
                  <a:pt x="51519" y="3675"/>
                </a:cubicBezTo>
                <a:cubicBezTo>
                  <a:pt x="52188" y="4345"/>
                  <a:pt x="53304" y="5353"/>
                  <a:pt x="55204" y="5353"/>
                </a:cubicBezTo>
                <a:cubicBezTo>
                  <a:pt x="57095" y="5353"/>
                  <a:pt x="58210" y="4345"/>
                  <a:pt x="58879" y="3675"/>
                </a:cubicBezTo>
                <a:cubicBezTo>
                  <a:pt x="59548" y="3006"/>
                  <a:pt x="59887" y="2783"/>
                  <a:pt x="60663" y="2783"/>
                </a:cubicBezTo>
                <a:cubicBezTo>
                  <a:pt x="61449" y="2783"/>
                  <a:pt x="61779" y="3006"/>
                  <a:pt x="62564" y="3675"/>
                </a:cubicBezTo>
                <a:cubicBezTo>
                  <a:pt x="63233" y="4345"/>
                  <a:pt x="64232" y="5353"/>
                  <a:pt x="66239" y="5353"/>
                </a:cubicBezTo>
                <a:lnTo>
                  <a:pt x="66239" y="2560"/>
                </a:lnTo>
                <a:cubicBezTo>
                  <a:pt x="65463" y="2560"/>
                  <a:pt x="65124" y="2337"/>
                  <a:pt x="64455" y="1668"/>
                </a:cubicBezTo>
                <a:cubicBezTo>
                  <a:pt x="63679" y="892"/>
                  <a:pt x="62671" y="0"/>
                  <a:pt x="60663" y="0"/>
                </a:cubicBezTo>
                <a:cubicBezTo>
                  <a:pt x="58772" y="0"/>
                  <a:pt x="57764" y="892"/>
                  <a:pt x="56988" y="1668"/>
                </a:cubicBezTo>
                <a:cubicBezTo>
                  <a:pt x="56319" y="2337"/>
                  <a:pt x="55980" y="2560"/>
                  <a:pt x="55204" y="2560"/>
                </a:cubicBezTo>
                <a:cubicBezTo>
                  <a:pt x="54419" y="2560"/>
                  <a:pt x="54089" y="2337"/>
                  <a:pt x="53420" y="1668"/>
                </a:cubicBezTo>
                <a:cubicBezTo>
                  <a:pt x="52635" y="892"/>
                  <a:pt x="51635" y="0"/>
                  <a:pt x="49735" y="0"/>
                </a:cubicBezTo>
                <a:cubicBezTo>
                  <a:pt x="47728" y="0"/>
                  <a:pt x="46729" y="892"/>
                  <a:pt x="45944" y="1668"/>
                </a:cubicBezTo>
                <a:cubicBezTo>
                  <a:pt x="45275" y="2337"/>
                  <a:pt x="44945" y="2560"/>
                  <a:pt x="44160" y="2560"/>
                </a:cubicBezTo>
                <a:cubicBezTo>
                  <a:pt x="43383" y="2560"/>
                  <a:pt x="43044" y="2337"/>
                  <a:pt x="42375" y="1668"/>
                </a:cubicBezTo>
                <a:cubicBezTo>
                  <a:pt x="41599" y="892"/>
                  <a:pt x="40591" y="0"/>
                  <a:pt x="38700" y="0"/>
                </a:cubicBezTo>
                <a:cubicBezTo>
                  <a:pt x="36693" y="0"/>
                  <a:pt x="35685" y="892"/>
                  <a:pt x="34908" y="1668"/>
                </a:cubicBezTo>
                <a:cubicBezTo>
                  <a:pt x="34239" y="2337"/>
                  <a:pt x="33900" y="2560"/>
                  <a:pt x="33124" y="2560"/>
                </a:cubicBezTo>
                <a:cubicBezTo>
                  <a:pt x="32339" y="2560"/>
                  <a:pt x="32009" y="2337"/>
                  <a:pt x="31340" y="1668"/>
                </a:cubicBezTo>
                <a:cubicBezTo>
                  <a:pt x="30555" y="892"/>
                  <a:pt x="29556" y="0"/>
                  <a:pt x="27656" y="0"/>
                </a:cubicBezTo>
                <a:cubicBezTo>
                  <a:pt x="25648" y="0"/>
                  <a:pt x="24649" y="892"/>
                  <a:pt x="23864" y="1668"/>
                </a:cubicBezTo>
                <a:cubicBezTo>
                  <a:pt x="23195" y="2337"/>
                  <a:pt x="22865" y="2560"/>
                  <a:pt x="22080" y="2560"/>
                </a:cubicBezTo>
                <a:cubicBezTo>
                  <a:pt x="21304" y="2560"/>
                  <a:pt x="20965" y="2337"/>
                  <a:pt x="20296" y="1668"/>
                </a:cubicBezTo>
                <a:cubicBezTo>
                  <a:pt x="19520" y="892"/>
                  <a:pt x="18512" y="0"/>
                  <a:pt x="16620" y="0"/>
                </a:cubicBezTo>
                <a:cubicBezTo>
                  <a:pt x="14613" y="0"/>
                  <a:pt x="13605" y="892"/>
                  <a:pt x="12829" y="1668"/>
                </a:cubicBezTo>
                <a:cubicBezTo>
                  <a:pt x="12160" y="2337"/>
                  <a:pt x="11821" y="2560"/>
                  <a:pt x="11045" y="2560"/>
                </a:cubicBezTo>
                <a:cubicBezTo>
                  <a:pt x="10260" y="2560"/>
                  <a:pt x="9929" y="2337"/>
                  <a:pt x="9260" y="1668"/>
                </a:cubicBezTo>
                <a:cubicBezTo>
                  <a:pt x="8475" y="892"/>
                  <a:pt x="7476" y="0"/>
                  <a:pt x="5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2">
    <p:spTree>
      <p:nvGrpSpPr>
        <p:cNvPr id="478" name="Shape 478"/>
        <p:cNvGrpSpPr/>
        <p:nvPr/>
      </p:nvGrpSpPr>
      <p:grpSpPr>
        <a:xfrm>
          <a:off x="0" y="0"/>
          <a:ext cx="0" cy="0"/>
          <a:chOff x="0" y="0"/>
          <a:chExt cx="0" cy="0"/>
        </a:xfrm>
      </p:grpSpPr>
      <p:grpSp>
        <p:nvGrpSpPr>
          <p:cNvPr id="479" name="Google Shape;479;p16"/>
          <p:cNvGrpSpPr/>
          <p:nvPr/>
        </p:nvGrpSpPr>
        <p:grpSpPr>
          <a:xfrm flipH="1">
            <a:off x="-12" y="4509521"/>
            <a:ext cx="675898" cy="633990"/>
            <a:chOff x="731675" y="1636850"/>
            <a:chExt cx="805600" cy="755650"/>
          </a:xfrm>
        </p:grpSpPr>
        <p:sp>
          <p:nvSpPr>
            <p:cNvPr id="480" name="Google Shape;480;p16"/>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6"/>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6"/>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6"/>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6"/>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6"/>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6"/>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6"/>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6"/>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6"/>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6"/>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6"/>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6"/>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6"/>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6"/>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6"/>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16"/>
          <p:cNvGrpSpPr/>
          <p:nvPr/>
        </p:nvGrpSpPr>
        <p:grpSpPr>
          <a:xfrm>
            <a:off x="-6" y="-2975"/>
            <a:ext cx="2022450" cy="1075325"/>
            <a:chOff x="-6300587" y="3973775"/>
            <a:chExt cx="2022450" cy="1075325"/>
          </a:xfrm>
        </p:grpSpPr>
        <p:sp>
          <p:nvSpPr>
            <p:cNvPr id="497" name="Google Shape;497;p16"/>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6"/>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16"/>
          <p:cNvGrpSpPr/>
          <p:nvPr/>
        </p:nvGrpSpPr>
        <p:grpSpPr>
          <a:xfrm flipH="1" rot="10800000">
            <a:off x="6360194" y="-12075"/>
            <a:ext cx="2783800" cy="1027300"/>
            <a:chOff x="-5555112" y="2724125"/>
            <a:chExt cx="2783800" cy="1027300"/>
          </a:xfrm>
        </p:grpSpPr>
        <p:sp>
          <p:nvSpPr>
            <p:cNvPr id="500" name="Google Shape;500;p16"/>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6"/>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 name="Google Shape;502;p16"/>
          <p:cNvSpPr/>
          <p:nvPr/>
        </p:nvSpPr>
        <p:spPr>
          <a:xfrm flipH="1">
            <a:off x="8178957" y="41812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
    <p:spTree>
      <p:nvGrpSpPr>
        <p:cNvPr id="503" name="Shape 503"/>
        <p:cNvGrpSpPr/>
        <p:nvPr/>
      </p:nvGrpSpPr>
      <p:grpSpPr>
        <a:xfrm>
          <a:off x="0" y="0"/>
          <a:ext cx="0" cy="0"/>
          <a:chOff x="0" y="0"/>
          <a:chExt cx="0" cy="0"/>
        </a:xfrm>
      </p:grpSpPr>
      <p:sp>
        <p:nvSpPr>
          <p:cNvPr id="504" name="Google Shape;504;p17"/>
          <p:cNvSpPr txBox="1"/>
          <p:nvPr>
            <p:ph type="title"/>
          </p:nvPr>
        </p:nvSpPr>
        <p:spPr>
          <a:xfrm>
            <a:off x="707074" y="535600"/>
            <a:ext cx="7723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5" name="Google Shape;505;p17"/>
          <p:cNvSpPr txBox="1"/>
          <p:nvPr>
            <p:ph idx="1" type="subTitle"/>
          </p:nvPr>
        </p:nvSpPr>
        <p:spPr>
          <a:xfrm>
            <a:off x="834600" y="2114550"/>
            <a:ext cx="1552500" cy="457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2pPr>
            <a:lvl3pPr lvl="2">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3pPr>
            <a:lvl4pPr lvl="3">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4pPr>
            <a:lvl5pPr lvl="4">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5pPr>
            <a:lvl6pPr lvl="5">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6pPr>
            <a:lvl7pPr lvl="6">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7pPr>
            <a:lvl8pPr lvl="7">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8pPr>
            <a:lvl9pPr lvl="8">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9pPr>
          </a:lstStyle>
          <a:p/>
        </p:txBody>
      </p:sp>
      <p:sp>
        <p:nvSpPr>
          <p:cNvPr id="506" name="Google Shape;506;p17"/>
          <p:cNvSpPr txBox="1"/>
          <p:nvPr>
            <p:ph idx="2" type="subTitle"/>
          </p:nvPr>
        </p:nvSpPr>
        <p:spPr>
          <a:xfrm>
            <a:off x="723900" y="2828925"/>
            <a:ext cx="1773900" cy="67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7" name="Google Shape;507;p17"/>
          <p:cNvSpPr txBox="1"/>
          <p:nvPr>
            <p:ph idx="3" type="subTitle"/>
          </p:nvPr>
        </p:nvSpPr>
        <p:spPr>
          <a:xfrm>
            <a:off x="3806231" y="2114550"/>
            <a:ext cx="15525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2pPr>
            <a:lvl3pPr lvl="2"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3pPr>
            <a:lvl4pPr lvl="3"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4pPr>
            <a:lvl5pPr lvl="4"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5pPr>
            <a:lvl6pPr lvl="5"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6pPr>
            <a:lvl7pPr lvl="6"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7pPr>
            <a:lvl8pPr lvl="7"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8pPr>
            <a:lvl9pPr lvl="8"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9pPr>
          </a:lstStyle>
          <a:p/>
        </p:txBody>
      </p:sp>
      <p:sp>
        <p:nvSpPr>
          <p:cNvPr id="508" name="Google Shape;508;p17"/>
          <p:cNvSpPr txBox="1"/>
          <p:nvPr>
            <p:ph idx="4" type="subTitle"/>
          </p:nvPr>
        </p:nvSpPr>
        <p:spPr>
          <a:xfrm>
            <a:off x="3695531" y="2828925"/>
            <a:ext cx="1773900" cy="67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9" name="Google Shape;509;p17"/>
          <p:cNvSpPr txBox="1"/>
          <p:nvPr>
            <p:ph idx="5" type="subTitle"/>
          </p:nvPr>
        </p:nvSpPr>
        <p:spPr>
          <a:xfrm>
            <a:off x="6749625" y="2114550"/>
            <a:ext cx="15525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2pPr>
            <a:lvl3pPr lvl="2"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3pPr>
            <a:lvl4pPr lvl="3"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4pPr>
            <a:lvl5pPr lvl="4"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5pPr>
            <a:lvl6pPr lvl="5"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6pPr>
            <a:lvl7pPr lvl="6"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7pPr>
            <a:lvl8pPr lvl="7"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8pPr>
            <a:lvl9pPr lvl="8"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9pPr>
          </a:lstStyle>
          <a:p/>
        </p:txBody>
      </p:sp>
      <p:sp>
        <p:nvSpPr>
          <p:cNvPr id="510" name="Google Shape;510;p17"/>
          <p:cNvSpPr txBox="1"/>
          <p:nvPr>
            <p:ph idx="6" type="subTitle"/>
          </p:nvPr>
        </p:nvSpPr>
        <p:spPr>
          <a:xfrm>
            <a:off x="6638925" y="2828925"/>
            <a:ext cx="1773900" cy="67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1" name="Google Shape;511;p17"/>
          <p:cNvSpPr/>
          <p:nvPr/>
        </p:nvSpPr>
        <p:spPr>
          <a:xfrm>
            <a:off x="4129799" y="12848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17"/>
          <p:cNvGrpSpPr/>
          <p:nvPr/>
        </p:nvGrpSpPr>
        <p:grpSpPr>
          <a:xfrm rot="10800000">
            <a:off x="13" y="4080800"/>
            <a:ext cx="2022450" cy="1075325"/>
            <a:chOff x="820938" y="3954738"/>
            <a:chExt cx="2022450" cy="1075325"/>
          </a:xfrm>
        </p:grpSpPr>
        <p:sp>
          <p:nvSpPr>
            <p:cNvPr id="513" name="Google Shape;513;p17"/>
            <p:cNvSpPr/>
            <p:nvPr/>
          </p:nvSpPr>
          <p:spPr>
            <a:xfrm flipH="1">
              <a:off x="820938" y="3954738"/>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7"/>
            <p:cNvSpPr/>
            <p:nvPr/>
          </p:nvSpPr>
          <p:spPr>
            <a:xfrm flipH="1">
              <a:off x="1984113" y="3954738"/>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17"/>
          <p:cNvGrpSpPr/>
          <p:nvPr/>
        </p:nvGrpSpPr>
        <p:grpSpPr>
          <a:xfrm>
            <a:off x="-12" y="-12"/>
            <a:ext cx="1097388" cy="1657725"/>
            <a:chOff x="-43487" y="150175"/>
            <a:chExt cx="1097388" cy="1657725"/>
          </a:xfrm>
        </p:grpSpPr>
        <p:sp>
          <p:nvSpPr>
            <p:cNvPr id="516" name="Google Shape;516;p17"/>
            <p:cNvSpPr/>
            <p:nvPr/>
          </p:nvSpPr>
          <p:spPr>
            <a:xfrm>
              <a:off x="88875"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 name="Google Shape;517;p17"/>
            <p:cNvGrpSpPr/>
            <p:nvPr/>
          </p:nvGrpSpPr>
          <p:grpSpPr>
            <a:xfrm>
              <a:off x="-43487" y="150175"/>
              <a:ext cx="980875" cy="980675"/>
              <a:chOff x="-3880175" y="897350"/>
              <a:chExt cx="980875" cy="980675"/>
            </a:xfrm>
          </p:grpSpPr>
          <p:sp>
            <p:nvSpPr>
              <p:cNvPr id="518" name="Google Shape;518;p17"/>
              <p:cNvSpPr/>
              <p:nvPr/>
            </p:nvSpPr>
            <p:spPr>
              <a:xfrm>
                <a:off x="-3848450"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7"/>
              <p:cNvSpPr/>
              <p:nvPr/>
            </p:nvSpPr>
            <p:spPr>
              <a:xfrm>
                <a:off x="-3874900"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7"/>
              <p:cNvSpPr/>
              <p:nvPr/>
            </p:nvSpPr>
            <p:spPr>
              <a:xfrm>
                <a:off x="-3864325"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7"/>
              <p:cNvSpPr/>
              <p:nvPr/>
            </p:nvSpPr>
            <p:spPr>
              <a:xfrm>
                <a:off x="-3787550"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7"/>
              <p:cNvSpPr/>
              <p:nvPr/>
            </p:nvSpPr>
            <p:spPr>
              <a:xfrm>
                <a:off x="-3811450"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7"/>
              <p:cNvSpPr/>
              <p:nvPr/>
            </p:nvSpPr>
            <p:spPr>
              <a:xfrm>
                <a:off x="-3832600"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7"/>
              <p:cNvSpPr/>
              <p:nvPr/>
            </p:nvSpPr>
            <p:spPr>
              <a:xfrm>
                <a:off x="-3880175"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7"/>
              <p:cNvSpPr/>
              <p:nvPr/>
            </p:nvSpPr>
            <p:spPr>
              <a:xfrm>
                <a:off x="-3864325"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7"/>
              <p:cNvSpPr/>
              <p:nvPr/>
            </p:nvSpPr>
            <p:spPr>
              <a:xfrm>
                <a:off x="-3399050"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7"/>
              <p:cNvSpPr/>
              <p:nvPr/>
            </p:nvSpPr>
            <p:spPr>
              <a:xfrm>
                <a:off x="-3880175"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7"/>
              <p:cNvSpPr/>
              <p:nvPr/>
            </p:nvSpPr>
            <p:spPr>
              <a:xfrm>
                <a:off x="-3877425"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7"/>
              <p:cNvSpPr/>
              <p:nvPr/>
            </p:nvSpPr>
            <p:spPr>
              <a:xfrm>
                <a:off x="-3824550"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7"/>
              <p:cNvSpPr/>
              <p:nvPr/>
            </p:nvSpPr>
            <p:spPr>
              <a:xfrm>
                <a:off x="-3700425"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7"/>
              <p:cNvSpPr/>
              <p:nvPr/>
            </p:nvSpPr>
            <p:spPr>
              <a:xfrm>
                <a:off x="-3454450"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7"/>
              <p:cNvSpPr/>
              <p:nvPr/>
            </p:nvSpPr>
            <p:spPr>
              <a:xfrm>
                <a:off x="-3338150"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7"/>
              <p:cNvSpPr/>
              <p:nvPr/>
            </p:nvSpPr>
            <p:spPr>
              <a:xfrm>
                <a:off x="-3504800"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7"/>
              <p:cNvSpPr/>
              <p:nvPr/>
            </p:nvSpPr>
            <p:spPr>
              <a:xfrm>
                <a:off x="-3264125"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7"/>
              <p:cNvSpPr/>
              <p:nvPr/>
            </p:nvSpPr>
            <p:spPr>
              <a:xfrm>
                <a:off x="-3168950"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7"/>
              <p:cNvSpPr/>
              <p:nvPr/>
            </p:nvSpPr>
            <p:spPr>
              <a:xfrm>
                <a:off x="-3732150"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7"/>
              <p:cNvSpPr/>
              <p:nvPr/>
            </p:nvSpPr>
            <p:spPr>
              <a:xfrm>
                <a:off x="-3761125"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7"/>
              <p:cNvSpPr/>
              <p:nvPr/>
            </p:nvSpPr>
            <p:spPr>
              <a:xfrm>
                <a:off x="-3668700"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7"/>
              <p:cNvSpPr/>
              <p:nvPr/>
            </p:nvSpPr>
            <p:spPr>
              <a:xfrm>
                <a:off x="-3631675"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7"/>
              <p:cNvSpPr/>
              <p:nvPr/>
            </p:nvSpPr>
            <p:spPr>
              <a:xfrm>
                <a:off x="-3591925"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7"/>
              <p:cNvSpPr/>
              <p:nvPr/>
            </p:nvSpPr>
            <p:spPr>
              <a:xfrm>
                <a:off x="-3549625"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 name="Google Shape;542;p17"/>
          <p:cNvGrpSpPr/>
          <p:nvPr/>
        </p:nvGrpSpPr>
        <p:grpSpPr>
          <a:xfrm rot="10800000">
            <a:off x="6379238" y="-2725"/>
            <a:ext cx="2783800" cy="1027300"/>
            <a:chOff x="-11934362" y="2724125"/>
            <a:chExt cx="2783800" cy="1027300"/>
          </a:xfrm>
        </p:grpSpPr>
        <p:sp>
          <p:nvSpPr>
            <p:cNvPr id="543" name="Google Shape;543;p17"/>
            <p:cNvSpPr/>
            <p:nvPr/>
          </p:nvSpPr>
          <p:spPr>
            <a:xfrm flipH="1">
              <a:off x="-1193436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7"/>
            <p:cNvSpPr/>
            <p:nvPr/>
          </p:nvSpPr>
          <p:spPr>
            <a:xfrm flipH="1">
              <a:off x="-119343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17"/>
          <p:cNvGrpSpPr/>
          <p:nvPr/>
        </p:nvGrpSpPr>
        <p:grpSpPr>
          <a:xfrm>
            <a:off x="6516913" y="4741050"/>
            <a:ext cx="2646125" cy="224625"/>
            <a:chOff x="5560250" y="3674250"/>
            <a:chExt cx="2646125" cy="224625"/>
          </a:xfrm>
        </p:grpSpPr>
        <p:sp>
          <p:nvSpPr>
            <p:cNvPr id="546" name="Google Shape;546;p17"/>
            <p:cNvSpPr/>
            <p:nvPr/>
          </p:nvSpPr>
          <p:spPr>
            <a:xfrm>
              <a:off x="5565525" y="3674250"/>
              <a:ext cx="2640850" cy="29000"/>
            </a:xfrm>
            <a:custGeom>
              <a:rect b="b" l="l" r="r" t="t"/>
              <a:pathLst>
                <a:path extrusionOk="0" h="1160" w="105634">
                  <a:moveTo>
                    <a:pt x="635" y="0"/>
                  </a:moveTo>
                  <a:cubicBezTo>
                    <a:pt x="314" y="0"/>
                    <a:pt x="1" y="313"/>
                    <a:pt x="1" y="635"/>
                  </a:cubicBezTo>
                  <a:cubicBezTo>
                    <a:pt x="1" y="948"/>
                    <a:pt x="314" y="1159"/>
                    <a:pt x="635" y="1159"/>
                  </a:cubicBezTo>
                  <a:lnTo>
                    <a:pt x="104999" y="1159"/>
                  </a:lnTo>
                  <a:cubicBezTo>
                    <a:pt x="105320" y="1159"/>
                    <a:pt x="105633" y="948"/>
                    <a:pt x="105633" y="635"/>
                  </a:cubicBezTo>
                  <a:cubicBezTo>
                    <a:pt x="105633" y="313"/>
                    <a:pt x="10532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7"/>
            <p:cNvSpPr/>
            <p:nvPr/>
          </p:nvSpPr>
          <p:spPr>
            <a:xfrm>
              <a:off x="5565525" y="3872400"/>
              <a:ext cx="2640850" cy="26475"/>
            </a:xfrm>
            <a:custGeom>
              <a:rect b="b" l="l" r="r" t="t"/>
              <a:pathLst>
                <a:path extrusionOk="0" h="1059" w="105634">
                  <a:moveTo>
                    <a:pt x="635" y="1"/>
                  </a:moveTo>
                  <a:cubicBezTo>
                    <a:pt x="314" y="1"/>
                    <a:pt x="1" y="212"/>
                    <a:pt x="1" y="534"/>
                  </a:cubicBezTo>
                  <a:cubicBezTo>
                    <a:pt x="1" y="847"/>
                    <a:pt x="314" y="1058"/>
                    <a:pt x="635" y="1058"/>
                  </a:cubicBezTo>
                  <a:lnTo>
                    <a:pt x="104999" y="1058"/>
                  </a:lnTo>
                  <a:cubicBezTo>
                    <a:pt x="105320" y="1058"/>
                    <a:pt x="105633" y="847"/>
                    <a:pt x="105633" y="534"/>
                  </a:cubicBezTo>
                  <a:cubicBezTo>
                    <a:pt x="105633" y="212"/>
                    <a:pt x="105320" y="1"/>
                    <a:pt x="104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7"/>
            <p:cNvSpPr/>
            <p:nvPr/>
          </p:nvSpPr>
          <p:spPr>
            <a:xfrm>
              <a:off x="5560250" y="3774700"/>
              <a:ext cx="2638300" cy="26475"/>
            </a:xfrm>
            <a:custGeom>
              <a:rect b="b" l="l" r="r" t="t"/>
              <a:pathLst>
                <a:path extrusionOk="0" h="1059" w="105532">
                  <a:moveTo>
                    <a:pt x="525" y="1"/>
                  </a:moveTo>
                  <a:cubicBezTo>
                    <a:pt x="212" y="1"/>
                    <a:pt x="0" y="212"/>
                    <a:pt x="0" y="525"/>
                  </a:cubicBezTo>
                  <a:cubicBezTo>
                    <a:pt x="0" y="847"/>
                    <a:pt x="212" y="1058"/>
                    <a:pt x="525" y="1058"/>
                  </a:cubicBezTo>
                  <a:lnTo>
                    <a:pt x="104998" y="1058"/>
                  </a:lnTo>
                  <a:cubicBezTo>
                    <a:pt x="105320" y="1058"/>
                    <a:pt x="105531" y="847"/>
                    <a:pt x="105531" y="525"/>
                  </a:cubicBezTo>
                  <a:cubicBezTo>
                    <a:pt x="105531" y="212"/>
                    <a:pt x="105320" y="1"/>
                    <a:pt x="1049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3">
    <p:spTree>
      <p:nvGrpSpPr>
        <p:cNvPr id="549" name="Shape 549"/>
        <p:cNvGrpSpPr/>
        <p:nvPr/>
      </p:nvGrpSpPr>
      <p:grpSpPr>
        <a:xfrm>
          <a:off x="0" y="0"/>
          <a:ext cx="0" cy="0"/>
          <a:chOff x="0" y="0"/>
          <a:chExt cx="0" cy="0"/>
        </a:xfrm>
      </p:grpSpPr>
      <p:sp>
        <p:nvSpPr>
          <p:cNvPr id="550" name="Google Shape;550;p18"/>
          <p:cNvSpPr txBox="1"/>
          <p:nvPr>
            <p:ph type="title"/>
          </p:nvPr>
        </p:nvSpPr>
        <p:spPr>
          <a:xfrm>
            <a:off x="707074" y="535600"/>
            <a:ext cx="7723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51" name="Google Shape;551;p18"/>
          <p:cNvSpPr txBox="1"/>
          <p:nvPr>
            <p:ph idx="1" type="subTitle"/>
          </p:nvPr>
        </p:nvSpPr>
        <p:spPr>
          <a:xfrm>
            <a:off x="815550" y="2924175"/>
            <a:ext cx="15525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2pPr>
            <a:lvl3pPr lvl="2"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3pPr>
            <a:lvl4pPr lvl="3"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4pPr>
            <a:lvl5pPr lvl="4"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5pPr>
            <a:lvl6pPr lvl="5"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6pPr>
            <a:lvl7pPr lvl="6"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7pPr>
            <a:lvl8pPr lvl="7"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8pPr>
            <a:lvl9pPr lvl="8"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9pPr>
          </a:lstStyle>
          <a:p/>
        </p:txBody>
      </p:sp>
      <p:sp>
        <p:nvSpPr>
          <p:cNvPr id="552" name="Google Shape;552;p18"/>
          <p:cNvSpPr txBox="1"/>
          <p:nvPr>
            <p:ph idx="2" type="subTitle"/>
          </p:nvPr>
        </p:nvSpPr>
        <p:spPr>
          <a:xfrm>
            <a:off x="704850" y="3924300"/>
            <a:ext cx="1773900" cy="67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3" name="Google Shape;553;p18"/>
          <p:cNvSpPr txBox="1"/>
          <p:nvPr>
            <p:ph idx="3" type="subTitle"/>
          </p:nvPr>
        </p:nvSpPr>
        <p:spPr>
          <a:xfrm>
            <a:off x="3719550" y="1962156"/>
            <a:ext cx="15525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2pPr>
            <a:lvl3pPr lvl="2"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3pPr>
            <a:lvl4pPr lvl="3"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4pPr>
            <a:lvl5pPr lvl="4"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5pPr>
            <a:lvl6pPr lvl="5"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6pPr>
            <a:lvl7pPr lvl="6"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7pPr>
            <a:lvl8pPr lvl="7"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8pPr>
            <a:lvl9pPr lvl="8"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9pPr>
          </a:lstStyle>
          <a:p/>
        </p:txBody>
      </p:sp>
      <p:sp>
        <p:nvSpPr>
          <p:cNvPr id="554" name="Google Shape;554;p18"/>
          <p:cNvSpPr txBox="1"/>
          <p:nvPr>
            <p:ph idx="4" type="subTitle"/>
          </p:nvPr>
        </p:nvSpPr>
        <p:spPr>
          <a:xfrm>
            <a:off x="3685050" y="2933700"/>
            <a:ext cx="1773900" cy="67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5" name="Google Shape;555;p18"/>
          <p:cNvSpPr txBox="1"/>
          <p:nvPr>
            <p:ph idx="5" type="subTitle"/>
          </p:nvPr>
        </p:nvSpPr>
        <p:spPr>
          <a:xfrm>
            <a:off x="6768675" y="3054825"/>
            <a:ext cx="15525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2pPr>
            <a:lvl3pPr lvl="2"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3pPr>
            <a:lvl4pPr lvl="3"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4pPr>
            <a:lvl5pPr lvl="4"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5pPr>
            <a:lvl6pPr lvl="5"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6pPr>
            <a:lvl7pPr lvl="6"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7pPr>
            <a:lvl8pPr lvl="7"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8pPr>
            <a:lvl9pPr lvl="8" rtl="0">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9pPr>
          </a:lstStyle>
          <a:p/>
        </p:txBody>
      </p:sp>
      <p:sp>
        <p:nvSpPr>
          <p:cNvPr id="556" name="Google Shape;556;p18"/>
          <p:cNvSpPr txBox="1"/>
          <p:nvPr>
            <p:ph idx="6" type="subTitle"/>
          </p:nvPr>
        </p:nvSpPr>
        <p:spPr>
          <a:xfrm>
            <a:off x="6657975" y="3895725"/>
            <a:ext cx="1773900" cy="67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7" name="Google Shape;557;p18"/>
          <p:cNvSpPr/>
          <p:nvPr/>
        </p:nvSpPr>
        <p:spPr>
          <a:xfrm>
            <a:off x="4129799" y="12848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18"/>
          <p:cNvGrpSpPr/>
          <p:nvPr/>
        </p:nvGrpSpPr>
        <p:grpSpPr>
          <a:xfrm rot="10800000">
            <a:off x="7121538" y="4061763"/>
            <a:ext cx="2022450" cy="1075325"/>
            <a:chOff x="-6300587" y="3973775"/>
            <a:chExt cx="2022450" cy="1075325"/>
          </a:xfrm>
        </p:grpSpPr>
        <p:sp>
          <p:nvSpPr>
            <p:cNvPr id="559" name="Google Shape;559;p18"/>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8"/>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18"/>
          <p:cNvGrpSpPr/>
          <p:nvPr/>
        </p:nvGrpSpPr>
        <p:grpSpPr>
          <a:xfrm>
            <a:off x="8046613" y="-12"/>
            <a:ext cx="1097388" cy="1657725"/>
            <a:chOff x="8003138" y="150175"/>
            <a:chExt cx="1097388" cy="1657725"/>
          </a:xfrm>
        </p:grpSpPr>
        <p:sp>
          <p:nvSpPr>
            <p:cNvPr id="562" name="Google Shape;562;p18"/>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18"/>
            <p:cNvGrpSpPr/>
            <p:nvPr/>
          </p:nvGrpSpPr>
          <p:grpSpPr>
            <a:xfrm>
              <a:off x="8003138" y="150175"/>
              <a:ext cx="980875" cy="980675"/>
              <a:chOff x="4166450" y="897350"/>
              <a:chExt cx="980875" cy="980675"/>
            </a:xfrm>
          </p:grpSpPr>
          <p:sp>
            <p:nvSpPr>
              <p:cNvPr id="564" name="Google Shape;564;p18"/>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8"/>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8"/>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8"/>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8"/>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8"/>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8"/>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8"/>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8"/>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8"/>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8"/>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8"/>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8"/>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8"/>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8"/>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8"/>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8"/>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8"/>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8"/>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8"/>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8"/>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8"/>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8"/>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8"/>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8" name="Google Shape;588;p18"/>
          <p:cNvGrpSpPr/>
          <p:nvPr/>
        </p:nvGrpSpPr>
        <p:grpSpPr>
          <a:xfrm rot="10800000">
            <a:off x="-12" y="-2725"/>
            <a:ext cx="2783800" cy="1027300"/>
            <a:chOff x="-5555112" y="2724125"/>
            <a:chExt cx="2783800" cy="1027300"/>
          </a:xfrm>
        </p:grpSpPr>
        <p:sp>
          <p:nvSpPr>
            <p:cNvPr id="589" name="Google Shape;589;p18"/>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8"/>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18"/>
          <p:cNvGrpSpPr/>
          <p:nvPr/>
        </p:nvGrpSpPr>
        <p:grpSpPr>
          <a:xfrm>
            <a:off x="-12" y="4371963"/>
            <a:ext cx="1097388" cy="1657725"/>
            <a:chOff x="8003138" y="150175"/>
            <a:chExt cx="1097388" cy="1657725"/>
          </a:xfrm>
        </p:grpSpPr>
        <p:sp>
          <p:nvSpPr>
            <p:cNvPr id="592" name="Google Shape;592;p18"/>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18"/>
            <p:cNvGrpSpPr/>
            <p:nvPr/>
          </p:nvGrpSpPr>
          <p:grpSpPr>
            <a:xfrm>
              <a:off x="8003138" y="150175"/>
              <a:ext cx="980875" cy="980675"/>
              <a:chOff x="4166450" y="897350"/>
              <a:chExt cx="980875" cy="980675"/>
            </a:xfrm>
          </p:grpSpPr>
          <p:sp>
            <p:nvSpPr>
              <p:cNvPr id="594" name="Google Shape;594;p18"/>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8"/>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8"/>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8"/>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8"/>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8"/>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8"/>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8"/>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8"/>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8"/>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8"/>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8"/>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8"/>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8"/>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8"/>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8"/>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8"/>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8"/>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8"/>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8"/>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8"/>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8"/>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8"/>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8"/>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 name="Google Shape;618;p18"/>
          <p:cNvGrpSpPr/>
          <p:nvPr/>
        </p:nvGrpSpPr>
        <p:grpSpPr>
          <a:xfrm>
            <a:off x="3248938" y="4607700"/>
            <a:ext cx="2646125" cy="224625"/>
            <a:chOff x="2292275" y="3540900"/>
            <a:chExt cx="2646125" cy="224625"/>
          </a:xfrm>
        </p:grpSpPr>
        <p:sp>
          <p:nvSpPr>
            <p:cNvPr id="619" name="Google Shape;619;p18"/>
            <p:cNvSpPr/>
            <p:nvPr/>
          </p:nvSpPr>
          <p:spPr>
            <a:xfrm>
              <a:off x="2297550" y="3540900"/>
              <a:ext cx="2640850" cy="29000"/>
            </a:xfrm>
            <a:custGeom>
              <a:rect b="b" l="l" r="r" t="t"/>
              <a:pathLst>
                <a:path extrusionOk="0" h="1160" w="105634">
                  <a:moveTo>
                    <a:pt x="635" y="0"/>
                  </a:moveTo>
                  <a:cubicBezTo>
                    <a:pt x="314" y="0"/>
                    <a:pt x="1" y="313"/>
                    <a:pt x="1" y="635"/>
                  </a:cubicBezTo>
                  <a:cubicBezTo>
                    <a:pt x="1" y="948"/>
                    <a:pt x="314" y="1159"/>
                    <a:pt x="635" y="1159"/>
                  </a:cubicBezTo>
                  <a:lnTo>
                    <a:pt x="104999" y="1159"/>
                  </a:lnTo>
                  <a:cubicBezTo>
                    <a:pt x="105320" y="1159"/>
                    <a:pt x="105633" y="948"/>
                    <a:pt x="105633" y="635"/>
                  </a:cubicBezTo>
                  <a:cubicBezTo>
                    <a:pt x="105633" y="313"/>
                    <a:pt x="10532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8"/>
            <p:cNvSpPr/>
            <p:nvPr/>
          </p:nvSpPr>
          <p:spPr>
            <a:xfrm>
              <a:off x="2297550" y="3739050"/>
              <a:ext cx="2640850" cy="26475"/>
            </a:xfrm>
            <a:custGeom>
              <a:rect b="b" l="l" r="r" t="t"/>
              <a:pathLst>
                <a:path extrusionOk="0" h="1059" w="105634">
                  <a:moveTo>
                    <a:pt x="635" y="1"/>
                  </a:moveTo>
                  <a:cubicBezTo>
                    <a:pt x="314" y="1"/>
                    <a:pt x="1" y="212"/>
                    <a:pt x="1" y="534"/>
                  </a:cubicBezTo>
                  <a:cubicBezTo>
                    <a:pt x="1" y="847"/>
                    <a:pt x="314" y="1058"/>
                    <a:pt x="635" y="1058"/>
                  </a:cubicBezTo>
                  <a:lnTo>
                    <a:pt x="104999" y="1058"/>
                  </a:lnTo>
                  <a:cubicBezTo>
                    <a:pt x="105320" y="1058"/>
                    <a:pt x="105633" y="847"/>
                    <a:pt x="105633" y="534"/>
                  </a:cubicBezTo>
                  <a:cubicBezTo>
                    <a:pt x="105633" y="212"/>
                    <a:pt x="105320" y="1"/>
                    <a:pt x="104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8"/>
            <p:cNvSpPr/>
            <p:nvPr/>
          </p:nvSpPr>
          <p:spPr>
            <a:xfrm>
              <a:off x="2292275" y="3641350"/>
              <a:ext cx="2638300" cy="26475"/>
            </a:xfrm>
            <a:custGeom>
              <a:rect b="b" l="l" r="r" t="t"/>
              <a:pathLst>
                <a:path extrusionOk="0" h="1059" w="105532">
                  <a:moveTo>
                    <a:pt x="525" y="1"/>
                  </a:moveTo>
                  <a:cubicBezTo>
                    <a:pt x="212" y="1"/>
                    <a:pt x="0" y="212"/>
                    <a:pt x="0" y="525"/>
                  </a:cubicBezTo>
                  <a:cubicBezTo>
                    <a:pt x="0" y="847"/>
                    <a:pt x="212" y="1058"/>
                    <a:pt x="525" y="1058"/>
                  </a:cubicBezTo>
                  <a:lnTo>
                    <a:pt x="104998" y="1058"/>
                  </a:lnTo>
                  <a:cubicBezTo>
                    <a:pt x="105320" y="1058"/>
                    <a:pt x="105531" y="847"/>
                    <a:pt x="105531" y="525"/>
                  </a:cubicBezTo>
                  <a:cubicBezTo>
                    <a:pt x="105531" y="212"/>
                    <a:pt x="105320" y="1"/>
                    <a:pt x="1049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2">
    <p:spTree>
      <p:nvGrpSpPr>
        <p:cNvPr id="622" name="Shape 622"/>
        <p:cNvGrpSpPr/>
        <p:nvPr/>
      </p:nvGrpSpPr>
      <p:grpSpPr>
        <a:xfrm>
          <a:off x="0" y="0"/>
          <a:ext cx="0" cy="0"/>
          <a:chOff x="0" y="0"/>
          <a:chExt cx="0" cy="0"/>
        </a:xfrm>
      </p:grpSpPr>
      <p:grpSp>
        <p:nvGrpSpPr>
          <p:cNvPr id="623" name="Google Shape;623;p19"/>
          <p:cNvGrpSpPr/>
          <p:nvPr/>
        </p:nvGrpSpPr>
        <p:grpSpPr>
          <a:xfrm>
            <a:off x="8468096" y="4509521"/>
            <a:ext cx="675898" cy="633990"/>
            <a:chOff x="731675" y="1636850"/>
            <a:chExt cx="805600" cy="755650"/>
          </a:xfrm>
        </p:grpSpPr>
        <p:sp>
          <p:nvSpPr>
            <p:cNvPr id="624" name="Google Shape;624;p19"/>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9"/>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9"/>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9"/>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9"/>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9"/>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9"/>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9"/>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9"/>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9"/>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9"/>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9"/>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9"/>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9"/>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9"/>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9"/>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19"/>
          <p:cNvSpPr txBox="1"/>
          <p:nvPr>
            <p:ph type="title"/>
          </p:nvPr>
        </p:nvSpPr>
        <p:spPr>
          <a:xfrm>
            <a:off x="707074" y="1450000"/>
            <a:ext cx="7723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41" name="Google Shape;641;p19"/>
          <p:cNvSpPr txBox="1"/>
          <p:nvPr>
            <p:ph idx="1" type="subTitle"/>
          </p:nvPr>
        </p:nvSpPr>
        <p:spPr>
          <a:xfrm>
            <a:off x="790775" y="3657600"/>
            <a:ext cx="1773900" cy="102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2" name="Google Shape;642;p19"/>
          <p:cNvSpPr txBox="1"/>
          <p:nvPr>
            <p:ph idx="2" type="subTitle"/>
          </p:nvPr>
        </p:nvSpPr>
        <p:spPr>
          <a:xfrm>
            <a:off x="2721355" y="3657600"/>
            <a:ext cx="1773900" cy="102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3" name="Google Shape;643;p19"/>
          <p:cNvSpPr txBox="1"/>
          <p:nvPr>
            <p:ph idx="3" type="subTitle"/>
          </p:nvPr>
        </p:nvSpPr>
        <p:spPr>
          <a:xfrm>
            <a:off x="4651936" y="3657600"/>
            <a:ext cx="1773900" cy="102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4" name="Google Shape;644;p19"/>
          <p:cNvSpPr txBox="1"/>
          <p:nvPr>
            <p:ph idx="4" type="subTitle"/>
          </p:nvPr>
        </p:nvSpPr>
        <p:spPr>
          <a:xfrm>
            <a:off x="6582516" y="3657600"/>
            <a:ext cx="1773900" cy="102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645" name="Google Shape;645;p19"/>
          <p:cNvGrpSpPr/>
          <p:nvPr/>
        </p:nvGrpSpPr>
        <p:grpSpPr>
          <a:xfrm flipH="1">
            <a:off x="7121538" y="-2975"/>
            <a:ext cx="2022450" cy="1075325"/>
            <a:chOff x="-6300587" y="3973775"/>
            <a:chExt cx="2022450" cy="1075325"/>
          </a:xfrm>
        </p:grpSpPr>
        <p:sp>
          <p:nvSpPr>
            <p:cNvPr id="646" name="Google Shape;646;p19"/>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9"/>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 name="Google Shape;648;p19"/>
          <p:cNvSpPr/>
          <p:nvPr/>
        </p:nvSpPr>
        <p:spPr>
          <a:xfrm>
            <a:off x="3977399" y="21992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2_1">
    <p:spTree>
      <p:nvGrpSpPr>
        <p:cNvPr id="649" name="Shape 649"/>
        <p:cNvGrpSpPr/>
        <p:nvPr/>
      </p:nvGrpSpPr>
      <p:grpSpPr>
        <a:xfrm>
          <a:off x="0" y="0"/>
          <a:ext cx="0" cy="0"/>
          <a:chOff x="0" y="0"/>
          <a:chExt cx="0" cy="0"/>
        </a:xfrm>
      </p:grpSpPr>
      <p:grpSp>
        <p:nvGrpSpPr>
          <p:cNvPr id="650" name="Google Shape;650;p20"/>
          <p:cNvGrpSpPr/>
          <p:nvPr/>
        </p:nvGrpSpPr>
        <p:grpSpPr>
          <a:xfrm flipH="1">
            <a:off x="-12" y="4509521"/>
            <a:ext cx="675898" cy="633990"/>
            <a:chOff x="731675" y="1636850"/>
            <a:chExt cx="805600" cy="755650"/>
          </a:xfrm>
        </p:grpSpPr>
        <p:sp>
          <p:nvSpPr>
            <p:cNvPr id="651" name="Google Shape;651;p20"/>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0"/>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0"/>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0"/>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0"/>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0"/>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0"/>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0"/>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0"/>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0"/>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0"/>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0"/>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0"/>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0"/>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0"/>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0"/>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 name="Google Shape;667;p20"/>
          <p:cNvSpPr txBox="1"/>
          <p:nvPr>
            <p:ph idx="1" type="subTitle"/>
          </p:nvPr>
        </p:nvSpPr>
        <p:spPr>
          <a:xfrm>
            <a:off x="1972275" y="1809165"/>
            <a:ext cx="2651700" cy="52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8" name="Google Shape;668;p20"/>
          <p:cNvSpPr txBox="1"/>
          <p:nvPr>
            <p:ph idx="2" type="subTitle"/>
          </p:nvPr>
        </p:nvSpPr>
        <p:spPr>
          <a:xfrm>
            <a:off x="6013360" y="1808865"/>
            <a:ext cx="26517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9" name="Google Shape;669;p20"/>
          <p:cNvSpPr txBox="1"/>
          <p:nvPr>
            <p:ph idx="3" type="subTitle"/>
          </p:nvPr>
        </p:nvSpPr>
        <p:spPr>
          <a:xfrm>
            <a:off x="6013360" y="3402010"/>
            <a:ext cx="2651700" cy="53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670" name="Google Shape;670;p20"/>
          <p:cNvGrpSpPr/>
          <p:nvPr/>
        </p:nvGrpSpPr>
        <p:grpSpPr>
          <a:xfrm>
            <a:off x="-6" y="-2975"/>
            <a:ext cx="2022450" cy="1075325"/>
            <a:chOff x="-6300587" y="3973775"/>
            <a:chExt cx="2022450" cy="1075325"/>
          </a:xfrm>
        </p:grpSpPr>
        <p:sp>
          <p:nvSpPr>
            <p:cNvPr id="671" name="Google Shape;671;p20"/>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0"/>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20"/>
          <p:cNvGrpSpPr/>
          <p:nvPr/>
        </p:nvGrpSpPr>
        <p:grpSpPr>
          <a:xfrm flipH="1" rot="10800000">
            <a:off x="6360194" y="-12075"/>
            <a:ext cx="2783800" cy="1027300"/>
            <a:chOff x="-5555112" y="2724125"/>
            <a:chExt cx="2783800" cy="1027300"/>
          </a:xfrm>
        </p:grpSpPr>
        <p:sp>
          <p:nvSpPr>
            <p:cNvPr id="674" name="Google Shape;674;p20"/>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0"/>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 name="Google Shape;676;p20"/>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0"/>
          <p:cNvSpPr/>
          <p:nvPr/>
        </p:nvSpPr>
        <p:spPr>
          <a:xfrm flipH="1">
            <a:off x="8178957" y="41812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0"/>
          <p:cNvSpPr txBox="1"/>
          <p:nvPr>
            <p:ph type="title"/>
          </p:nvPr>
        </p:nvSpPr>
        <p:spPr>
          <a:xfrm>
            <a:off x="707074" y="535600"/>
            <a:ext cx="7723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9" name="Google Shape;679;p20"/>
          <p:cNvSpPr txBox="1"/>
          <p:nvPr>
            <p:ph idx="4" type="subTitle"/>
          </p:nvPr>
        </p:nvSpPr>
        <p:spPr>
          <a:xfrm>
            <a:off x="1972275" y="3402010"/>
            <a:ext cx="2651700" cy="52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 name="Shape 69"/>
        <p:cNvGrpSpPr/>
        <p:nvPr/>
      </p:nvGrpSpPr>
      <p:grpSpPr>
        <a:xfrm>
          <a:off x="0" y="0"/>
          <a:ext cx="0" cy="0"/>
          <a:chOff x="0" y="0"/>
          <a:chExt cx="0" cy="0"/>
        </a:xfrm>
      </p:grpSpPr>
      <p:sp>
        <p:nvSpPr>
          <p:cNvPr id="70" name="Google Shape;70;p3"/>
          <p:cNvSpPr txBox="1"/>
          <p:nvPr>
            <p:ph type="title"/>
          </p:nvPr>
        </p:nvSpPr>
        <p:spPr>
          <a:xfrm>
            <a:off x="730671" y="2686450"/>
            <a:ext cx="4721700" cy="859500"/>
          </a:xfrm>
          <a:prstGeom prst="rect">
            <a:avLst/>
          </a:prstGeom>
        </p:spPr>
        <p:txBody>
          <a:bodyPr anchorCtr="0" anchor="ctr" bIns="91425" lIns="91425" spcFirstLastPara="1" rIns="91425" wrap="square" tIns="91425">
            <a:noAutofit/>
          </a:bodyPr>
          <a:lstStyle>
            <a:lvl1pPr lvl="0" algn="l">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1" name="Google Shape;71;p3"/>
          <p:cNvSpPr txBox="1"/>
          <p:nvPr>
            <p:ph hasCustomPrompt="1" idx="2" type="title"/>
          </p:nvPr>
        </p:nvSpPr>
        <p:spPr>
          <a:xfrm>
            <a:off x="747286" y="1776200"/>
            <a:ext cx="838500" cy="7224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72" name="Google Shape;72;p3"/>
          <p:cNvGrpSpPr/>
          <p:nvPr/>
        </p:nvGrpSpPr>
        <p:grpSpPr>
          <a:xfrm>
            <a:off x="1018013" y="495838"/>
            <a:ext cx="2646125" cy="224625"/>
            <a:chOff x="61350" y="3721875"/>
            <a:chExt cx="2646125" cy="224625"/>
          </a:xfrm>
        </p:grpSpPr>
        <p:sp>
          <p:nvSpPr>
            <p:cNvPr id="73" name="Google Shape;73;p3"/>
            <p:cNvSpPr/>
            <p:nvPr/>
          </p:nvSpPr>
          <p:spPr>
            <a:xfrm>
              <a:off x="66625" y="3721875"/>
              <a:ext cx="2640850" cy="29000"/>
            </a:xfrm>
            <a:custGeom>
              <a:rect b="b" l="l" r="r" t="t"/>
              <a:pathLst>
                <a:path extrusionOk="0" h="1160" w="105634">
                  <a:moveTo>
                    <a:pt x="635" y="0"/>
                  </a:moveTo>
                  <a:cubicBezTo>
                    <a:pt x="314" y="0"/>
                    <a:pt x="1" y="313"/>
                    <a:pt x="1" y="635"/>
                  </a:cubicBezTo>
                  <a:cubicBezTo>
                    <a:pt x="1" y="948"/>
                    <a:pt x="314" y="1159"/>
                    <a:pt x="635" y="1159"/>
                  </a:cubicBezTo>
                  <a:lnTo>
                    <a:pt x="104999" y="1159"/>
                  </a:lnTo>
                  <a:cubicBezTo>
                    <a:pt x="105320" y="1159"/>
                    <a:pt x="105633" y="948"/>
                    <a:pt x="105633" y="635"/>
                  </a:cubicBezTo>
                  <a:cubicBezTo>
                    <a:pt x="105633" y="313"/>
                    <a:pt x="10532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66625" y="3920025"/>
              <a:ext cx="2640850" cy="26475"/>
            </a:xfrm>
            <a:custGeom>
              <a:rect b="b" l="l" r="r" t="t"/>
              <a:pathLst>
                <a:path extrusionOk="0" h="1059" w="105634">
                  <a:moveTo>
                    <a:pt x="635" y="1"/>
                  </a:moveTo>
                  <a:cubicBezTo>
                    <a:pt x="314" y="1"/>
                    <a:pt x="1" y="212"/>
                    <a:pt x="1" y="534"/>
                  </a:cubicBezTo>
                  <a:cubicBezTo>
                    <a:pt x="1" y="847"/>
                    <a:pt x="314" y="1058"/>
                    <a:pt x="635" y="1058"/>
                  </a:cubicBezTo>
                  <a:lnTo>
                    <a:pt x="104999" y="1058"/>
                  </a:lnTo>
                  <a:cubicBezTo>
                    <a:pt x="105320" y="1058"/>
                    <a:pt x="105633" y="847"/>
                    <a:pt x="105633" y="534"/>
                  </a:cubicBezTo>
                  <a:cubicBezTo>
                    <a:pt x="105633" y="212"/>
                    <a:pt x="105320" y="1"/>
                    <a:pt x="104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61350" y="3822325"/>
              <a:ext cx="2638300" cy="26475"/>
            </a:xfrm>
            <a:custGeom>
              <a:rect b="b" l="l" r="r" t="t"/>
              <a:pathLst>
                <a:path extrusionOk="0" h="1059" w="105532">
                  <a:moveTo>
                    <a:pt x="525" y="1"/>
                  </a:moveTo>
                  <a:cubicBezTo>
                    <a:pt x="212" y="1"/>
                    <a:pt x="0" y="212"/>
                    <a:pt x="0" y="525"/>
                  </a:cubicBezTo>
                  <a:cubicBezTo>
                    <a:pt x="0" y="847"/>
                    <a:pt x="212" y="1058"/>
                    <a:pt x="525" y="1058"/>
                  </a:cubicBezTo>
                  <a:lnTo>
                    <a:pt x="104998" y="1058"/>
                  </a:lnTo>
                  <a:cubicBezTo>
                    <a:pt x="105320" y="1058"/>
                    <a:pt x="105531" y="847"/>
                    <a:pt x="105531" y="525"/>
                  </a:cubicBezTo>
                  <a:cubicBezTo>
                    <a:pt x="105531" y="212"/>
                    <a:pt x="105320" y="1"/>
                    <a:pt x="1049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4" y="4509521"/>
            <a:ext cx="675898" cy="633990"/>
            <a:chOff x="731675" y="1636850"/>
            <a:chExt cx="805600" cy="755650"/>
          </a:xfrm>
        </p:grpSpPr>
        <p:sp>
          <p:nvSpPr>
            <p:cNvPr id="77" name="Google Shape;77;p3"/>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3"/>
          <p:cNvGrpSpPr/>
          <p:nvPr/>
        </p:nvGrpSpPr>
        <p:grpSpPr>
          <a:xfrm>
            <a:off x="-12" y="1825"/>
            <a:ext cx="2022450" cy="1075325"/>
            <a:chOff x="-6300587" y="3973775"/>
            <a:chExt cx="2022450" cy="1075325"/>
          </a:xfrm>
        </p:grpSpPr>
        <p:sp>
          <p:nvSpPr>
            <p:cNvPr id="94" name="Google Shape;94;p3"/>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
    <p:spTree>
      <p:nvGrpSpPr>
        <p:cNvPr id="680" name="Shape 680"/>
        <p:cNvGrpSpPr/>
        <p:nvPr/>
      </p:nvGrpSpPr>
      <p:grpSpPr>
        <a:xfrm>
          <a:off x="0" y="0"/>
          <a:ext cx="0" cy="0"/>
          <a:chOff x="0" y="0"/>
          <a:chExt cx="0" cy="0"/>
        </a:xfrm>
      </p:grpSpPr>
      <p:sp>
        <p:nvSpPr>
          <p:cNvPr id="681" name="Google Shape;681;p21"/>
          <p:cNvSpPr txBox="1"/>
          <p:nvPr>
            <p:ph type="title"/>
          </p:nvPr>
        </p:nvSpPr>
        <p:spPr>
          <a:xfrm>
            <a:off x="707074" y="535600"/>
            <a:ext cx="7723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2" name="Google Shape;682;p21"/>
          <p:cNvSpPr txBox="1"/>
          <p:nvPr>
            <p:ph idx="1" type="subTitle"/>
          </p:nvPr>
        </p:nvSpPr>
        <p:spPr>
          <a:xfrm>
            <a:off x="2835846" y="1453650"/>
            <a:ext cx="4438800" cy="342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200"/>
              <a:buFont typeface="Patrick Hand"/>
              <a:buNone/>
              <a:defRPr sz="2200">
                <a:solidFill>
                  <a:schemeClr val="dk1"/>
                </a:solidFill>
                <a:latin typeface="Patrick Hand"/>
                <a:ea typeface="Patrick Hand"/>
                <a:cs typeface="Patrick Hand"/>
                <a:sym typeface="Patrick Hand"/>
              </a:defRPr>
            </a:lvl1pPr>
            <a:lvl2pPr lvl="1">
              <a:spcBef>
                <a:spcPts val="0"/>
              </a:spcBef>
              <a:spcAft>
                <a:spcPts val="0"/>
              </a:spcAft>
              <a:buSzPts val="2200"/>
              <a:buFont typeface="Patrick Hand"/>
              <a:buNone/>
              <a:defRPr sz="2200">
                <a:latin typeface="Patrick Hand"/>
                <a:ea typeface="Patrick Hand"/>
                <a:cs typeface="Patrick Hand"/>
                <a:sym typeface="Patrick Hand"/>
              </a:defRPr>
            </a:lvl2pPr>
            <a:lvl3pPr lvl="2">
              <a:spcBef>
                <a:spcPts val="1600"/>
              </a:spcBef>
              <a:spcAft>
                <a:spcPts val="0"/>
              </a:spcAft>
              <a:buSzPts val="2200"/>
              <a:buFont typeface="Patrick Hand"/>
              <a:buNone/>
              <a:defRPr sz="2200">
                <a:latin typeface="Patrick Hand"/>
                <a:ea typeface="Patrick Hand"/>
                <a:cs typeface="Patrick Hand"/>
                <a:sym typeface="Patrick Hand"/>
              </a:defRPr>
            </a:lvl3pPr>
            <a:lvl4pPr lvl="3">
              <a:spcBef>
                <a:spcPts val="1600"/>
              </a:spcBef>
              <a:spcAft>
                <a:spcPts val="0"/>
              </a:spcAft>
              <a:buSzPts val="2200"/>
              <a:buFont typeface="Patrick Hand"/>
              <a:buNone/>
              <a:defRPr sz="2200">
                <a:latin typeface="Patrick Hand"/>
                <a:ea typeface="Patrick Hand"/>
                <a:cs typeface="Patrick Hand"/>
                <a:sym typeface="Patrick Hand"/>
              </a:defRPr>
            </a:lvl4pPr>
            <a:lvl5pPr lvl="4">
              <a:spcBef>
                <a:spcPts val="1600"/>
              </a:spcBef>
              <a:spcAft>
                <a:spcPts val="0"/>
              </a:spcAft>
              <a:buSzPts val="2200"/>
              <a:buFont typeface="Patrick Hand"/>
              <a:buNone/>
              <a:defRPr sz="2200">
                <a:latin typeface="Patrick Hand"/>
                <a:ea typeface="Patrick Hand"/>
                <a:cs typeface="Patrick Hand"/>
                <a:sym typeface="Patrick Hand"/>
              </a:defRPr>
            </a:lvl5pPr>
            <a:lvl6pPr lvl="5">
              <a:spcBef>
                <a:spcPts val="1600"/>
              </a:spcBef>
              <a:spcAft>
                <a:spcPts val="0"/>
              </a:spcAft>
              <a:buSzPts val="2200"/>
              <a:buFont typeface="Patrick Hand"/>
              <a:buNone/>
              <a:defRPr sz="2200">
                <a:latin typeface="Patrick Hand"/>
                <a:ea typeface="Patrick Hand"/>
                <a:cs typeface="Patrick Hand"/>
                <a:sym typeface="Patrick Hand"/>
              </a:defRPr>
            </a:lvl6pPr>
            <a:lvl7pPr lvl="6">
              <a:spcBef>
                <a:spcPts val="1600"/>
              </a:spcBef>
              <a:spcAft>
                <a:spcPts val="0"/>
              </a:spcAft>
              <a:buSzPts val="2200"/>
              <a:buFont typeface="Patrick Hand"/>
              <a:buNone/>
              <a:defRPr sz="2200">
                <a:latin typeface="Patrick Hand"/>
                <a:ea typeface="Patrick Hand"/>
                <a:cs typeface="Patrick Hand"/>
                <a:sym typeface="Patrick Hand"/>
              </a:defRPr>
            </a:lvl7pPr>
            <a:lvl8pPr lvl="7">
              <a:spcBef>
                <a:spcPts val="1600"/>
              </a:spcBef>
              <a:spcAft>
                <a:spcPts val="0"/>
              </a:spcAft>
              <a:buSzPts val="2200"/>
              <a:buFont typeface="Patrick Hand"/>
              <a:buNone/>
              <a:defRPr sz="2200">
                <a:latin typeface="Patrick Hand"/>
                <a:ea typeface="Patrick Hand"/>
                <a:cs typeface="Patrick Hand"/>
                <a:sym typeface="Patrick Hand"/>
              </a:defRPr>
            </a:lvl8pPr>
            <a:lvl9pPr lvl="8">
              <a:spcBef>
                <a:spcPts val="1600"/>
              </a:spcBef>
              <a:spcAft>
                <a:spcPts val="1600"/>
              </a:spcAft>
              <a:buSzPts val="2200"/>
              <a:buFont typeface="Patrick Hand"/>
              <a:buNone/>
              <a:defRPr sz="2200">
                <a:latin typeface="Patrick Hand"/>
                <a:ea typeface="Patrick Hand"/>
                <a:cs typeface="Patrick Hand"/>
                <a:sym typeface="Patrick Hand"/>
              </a:defRPr>
            </a:lvl9pPr>
          </a:lstStyle>
          <a:p/>
        </p:txBody>
      </p:sp>
      <p:sp>
        <p:nvSpPr>
          <p:cNvPr id="683" name="Google Shape;683;p21"/>
          <p:cNvSpPr txBox="1"/>
          <p:nvPr>
            <p:ph idx="2" type="subTitle"/>
          </p:nvPr>
        </p:nvSpPr>
        <p:spPr>
          <a:xfrm>
            <a:off x="2835846" y="1700213"/>
            <a:ext cx="4438800" cy="34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84" name="Google Shape;684;p21"/>
          <p:cNvSpPr txBox="1"/>
          <p:nvPr>
            <p:ph hasCustomPrompt="1" idx="3" type="title"/>
          </p:nvPr>
        </p:nvSpPr>
        <p:spPr>
          <a:xfrm>
            <a:off x="2003471" y="1572975"/>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200"/>
              <a:buNone/>
              <a:defRPr sz="2200">
                <a:solidFill>
                  <a:schemeClr val="lt1"/>
                </a:solidFill>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Clr>
                <a:schemeClr val="dk2"/>
              </a:buClr>
              <a:buSzPts val="2200"/>
              <a:buNone/>
              <a:defRPr sz="2200">
                <a:solidFill>
                  <a:schemeClr val="dk2"/>
                </a:solidFill>
              </a:defRPr>
            </a:lvl3pPr>
            <a:lvl4pPr lvl="3" rtl="0" algn="ctr">
              <a:spcBef>
                <a:spcPts val="0"/>
              </a:spcBef>
              <a:spcAft>
                <a:spcPts val="0"/>
              </a:spcAft>
              <a:buClr>
                <a:schemeClr val="dk2"/>
              </a:buClr>
              <a:buSzPts val="2200"/>
              <a:buNone/>
              <a:defRPr sz="2200">
                <a:solidFill>
                  <a:schemeClr val="dk2"/>
                </a:solidFill>
              </a:defRPr>
            </a:lvl4pPr>
            <a:lvl5pPr lvl="4" rtl="0" algn="ctr">
              <a:spcBef>
                <a:spcPts val="0"/>
              </a:spcBef>
              <a:spcAft>
                <a:spcPts val="0"/>
              </a:spcAft>
              <a:buClr>
                <a:schemeClr val="dk2"/>
              </a:buClr>
              <a:buSzPts val="2200"/>
              <a:buNone/>
              <a:defRPr sz="2200">
                <a:solidFill>
                  <a:schemeClr val="dk2"/>
                </a:solidFill>
              </a:defRPr>
            </a:lvl5pPr>
            <a:lvl6pPr lvl="5" rtl="0" algn="ctr">
              <a:spcBef>
                <a:spcPts val="0"/>
              </a:spcBef>
              <a:spcAft>
                <a:spcPts val="0"/>
              </a:spcAft>
              <a:buClr>
                <a:schemeClr val="dk2"/>
              </a:buClr>
              <a:buSzPts val="2200"/>
              <a:buNone/>
              <a:defRPr sz="2200">
                <a:solidFill>
                  <a:schemeClr val="dk2"/>
                </a:solidFill>
              </a:defRPr>
            </a:lvl6pPr>
            <a:lvl7pPr lvl="6" rtl="0" algn="ctr">
              <a:spcBef>
                <a:spcPts val="0"/>
              </a:spcBef>
              <a:spcAft>
                <a:spcPts val="0"/>
              </a:spcAft>
              <a:buClr>
                <a:schemeClr val="dk2"/>
              </a:buClr>
              <a:buSzPts val="2200"/>
              <a:buNone/>
              <a:defRPr sz="2200">
                <a:solidFill>
                  <a:schemeClr val="dk2"/>
                </a:solidFill>
              </a:defRPr>
            </a:lvl7pPr>
            <a:lvl8pPr lvl="7" rtl="0" algn="ctr">
              <a:spcBef>
                <a:spcPts val="0"/>
              </a:spcBef>
              <a:spcAft>
                <a:spcPts val="0"/>
              </a:spcAft>
              <a:buClr>
                <a:schemeClr val="dk2"/>
              </a:buClr>
              <a:buSzPts val="2200"/>
              <a:buNone/>
              <a:defRPr sz="2200">
                <a:solidFill>
                  <a:schemeClr val="dk2"/>
                </a:solidFill>
              </a:defRPr>
            </a:lvl8pPr>
            <a:lvl9pPr lvl="8" rtl="0" algn="ctr">
              <a:spcBef>
                <a:spcPts val="0"/>
              </a:spcBef>
              <a:spcAft>
                <a:spcPts val="0"/>
              </a:spcAft>
              <a:buClr>
                <a:schemeClr val="dk2"/>
              </a:buClr>
              <a:buSzPts val="2200"/>
              <a:buNone/>
              <a:defRPr sz="2200">
                <a:solidFill>
                  <a:schemeClr val="dk2"/>
                </a:solidFill>
              </a:defRPr>
            </a:lvl9pPr>
          </a:lstStyle>
          <a:p>
            <a:r>
              <a:t>xx%</a:t>
            </a:r>
          </a:p>
        </p:txBody>
      </p:sp>
      <p:sp>
        <p:nvSpPr>
          <p:cNvPr id="685" name="Google Shape;685;p21"/>
          <p:cNvSpPr txBox="1"/>
          <p:nvPr>
            <p:ph idx="4" type="subTitle"/>
          </p:nvPr>
        </p:nvSpPr>
        <p:spPr>
          <a:xfrm>
            <a:off x="2835846" y="2618875"/>
            <a:ext cx="4438800" cy="34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200"/>
              <a:buFont typeface="Patrick Hand"/>
              <a:buNone/>
              <a:defRPr sz="2200">
                <a:solidFill>
                  <a:schemeClr val="dk1"/>
                </a:solidFill>
                <a:latin typeface="Patrick Hand"/>
                <a:ea typeface="Patrick Hand"/>
                <a:cs typeface="Patrick Hand"/>
                <a:sym typeface="Patrick Hand"/>
              </a:defRPr>
            </a:lvl1pPr>
            <a:lvl2pPr lvl="1" rtl="0">
              <a:spcBef>
                <a:spcPts val="0"/>
              </a:spcBef>
              <a:spcAft>
                <a:spcPts val="0"/>
              </a:spcAft>
              <a:buSzPts val="2200"/>
              <a:buFont typeface="Patrick Hand"/>
              <a:buNone/>
              <a:defRPr sz="2200">
                <a:latin typeface="Patrick Hand"/>
                <a:ea typeface="Patrick Hand"/>
                <a:cs typeface="Patrick Hand"/>
                <a:sym typeface="Patrick Hand"/>
              </a:defRPr>
            </a:lvl2pPr>
            <a:lvl3pPr lvl="2" rtl="0">
              <a:spcBef>
                <a:spcPts val="1600"/>
              </a:spcBef>
              <a:spcAft>
                <a:spcPts val="0"/>
              </a:spcAft>
              <a:buSzPts val="2200"/>
              <a:buFont typeface="Patrick Hand"/>
              <a:buNone/>
              <a:defRPr sz="2200">
                <a:latin typeface="Patrick Hand"/>
                <a:ea typeface="Patrick Hand"/>
                <a:cs typeface="Patrick Hand"/>
                <a:sym typeface="Patrick Hand"/>
              </a:defRPr>
            </a:lvl3pPr>
            <a:lvl4pPr lvl="3" rtl="0">
              <a:spcBef>
                <a:spcPts val="1600"/>
              </a:spcBef>
              <a:spcAft>
                <a:spcPts val="0"/>
              </a:spcAft>
              <a:buSzPts val="2200"/>
              <a:buFont typeface="Patrick Hand"/>
              <a:buNone/>
              <a:defRPr sz="2200">
                <a:latin typeface="Patrick Hand"/>
                <a:ea typeface="Patrick Hand"/>
                <a:cs typeface="Patrick Hand"/>
                <a:sym typeface="Patrick Hand"/>
              </a:defRPr>
            </a:lvl4pPr>
            <a:lvl5pPr lvl="4" rtl="0">
              <a:spcBef>
                <a:spcPts val="1600"/>
              </a:spcBef>
              <a:spcAft>
                <a:spcPts val="0"/>
              </a:spcAft>
              <a:buSzPts val="2200"/>
              <a:buFont typeface="Patrick Hand"/>
              <a:buNone/>
              <a:defRPr sz="2200">
                <a:latin typeface="Patrick Hand"/>
                <a:ea typeface="Patrick Hand"/>
                <a:cs typeface="Patrick Hand"/>
                <a:sym typeface="Patrick Hand"/>
              </a:defRPr>
            </a:lvl5pPr>
            <a:lvl6pPr lvl="5" rtl="0">
              <a:spcBef>
                <a:spcPts val="1600"/>
              </a:spcBef>
              <a:spcAft>
                <a:spcPts val="0"/>
              </a:spcAft>
              <a:buSzPts val="2200"/>
              <a:buFont typeface="Patrick Hand"/>
              <a:buNone/>
              <a:defRPr sz="2200">
                <a:latin typeface="Patrick Hand"/>
                <a:ea typeface="Patrick Hand"/>
                <a:cs typeface="Patrick Hand"/>
                <a:sym typeface="Patrick Hand"/>
              </a:defRPr>
            </a:lvl6pPr>
            <a:lvl7pPr lvl="6" rtl="0">
              <a:spcBef>
                <a:spcPts val="1600"/>
              </a:spcBef>
              <a:spcAft>
                <a:spcPts val="0"/>
              </a:spcAft>
              <a:buSzPts val="2200"/>
              <a:buFont typeface="Patrick Hand"/>
              <a:buNone/>
              <a:defRPr sz="2200">
                <a:latin typeface="Patrick Hand"/>
                <a:ea typeface="Patrick Hand"/>
                <a:cs typeface="Patrick Hand"/>
                <a:sym typeface="Patrick Hand"/>
              </a:defRPr>
            </a:lvl7pPr>
            <a:lvl8pPr lvl="7" rtl="0">
              <a:spcBef>
                <a:spcPts val="1600"/>
              </a:spcBef>
              <a:spcAft>
                <a:spcPts val="0"/>
              </a:spcAft>
              <a:buSzPts val="2200"/>
              <a:buFont typeface="Patrick Hand"/>
              <a:buNone/>
              <a:defRPr sz="2200">
                <a:latin typeface="Patrick Hand"/>
                <a:ea typeface="Patrick Hand"/>
                <a:cs typeface="Patrick Hand"/>
                <a:sym typeface="Patrick Hand"/>
              </a:defRPr>
            </a:lvl8pPr>
            <a:lvl9pPr lvl="8" rtl="0">
              <a:spcBef>
                <a:spcPts val="1600"/>
              </a:spcBef>
              <a:spcAft>
                <a:spcPts val="1600"/>
              </a:spcAft>
              <a:buSzPts val="2200"/>
              <a:buFont typeface="Patrick Hand"/>
              <a:buNone/>
              <a:defRPr sz="2200">
                <a:latin typeface="Patrick Hand"/>
                <a:ea typeface="Patrick Hand"/>
                <a:cs typeface="Patrick Hand"/>
                <a:sym typeface="Patrick Hand"/>
              </a:defRPr>
            </a:lvl9pPr>
          </a:lstStyle>
          <a:p/>
        </p:txBody>
      </p:sp>
      <p:sp>
        <p:nvSpPr>
          <p:cNvPr id="686" name="Google Shape;686;p21"/>
          <p:cNvSpPr txBox="1"/>
          <p:nvPr>
            <p:ph idx="5" type="subTitle"/>
          </p:nvPr>
        </p:nvSpPr>
        <p:spPr>
          <a:xfrm>
            <a:off x="2835846" y="2867025"/>
            <a:ext cx="4438800" cy="34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87" name="Google Shape;687;p21"/>
          <p:cNvSpPr txBox="1"/>
          <p:nvPr>
            <p:ph hasCustomPrompt="1" idx="6" type="title"/>
          </p:nvPr>
        </p:nvSpPr>
        <p:spPr>
          <a:xfrm>
            <a:off x="2003471" y="2728675"/>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200"/>
              <a:buNone/>
              <a:defRPr sz="2200">
                <a:solidFill>
                  <a:schemeClr val="lt1"/>
                </a:solidFill>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Clr>
                <a:schemeClr val="dk2"/>
              </a:buClr>
              <a:buSzPts val="2200"/>
              <a:buNone/>
              <a:defRPr sz="2200">
                <a:solidFill>
                  <a:schemeClr val="dk2"/>
                </a:solidFill>
              </a:defRPr>
            </a:lvl3pPr>
            <a:lvl4pPr lvl="3" rtl="0" algn="ctr">
              <a:spcBef>
                <a:spcPts val="0"/>
              </a:spcBef>
              <a:spcAft>
                <a:spcPts val="0"/>
              </a:spcAft>
              <a:buClr>
                <a:schemeClr val="dk2"/>
              </a:buClr>
              <a:buSzPts val="2200"/>
              <a:buNone/>
              <a:defRPr sz="2200">
                <a:solidFill>
                  <a:schemeClr val="dk2"/>
                </a:solidFill>
              </a:defRPr>
            </a:lvl4pPr>
            <a:lvl5pPr lvl="4" rtl="0" algn="ctr">
              <a:spcBef>
                <a:spcPts val="0"/>
              </a:spcBef>
              <a:spcAft>
                <a:spcPts val="0"/>
              </a:spcAft>
              <a:buClr>
                <a:schemeClr val="dk2"/>
              </a:buClr>
              <a:buSzPts val="2200"/>
              <a:buNone/>
              <a:defRPr sz="2200">
                <a:solidFill>
                  <a:schemeClr val="dk2"/>
                </a:solidFill>
              </a:defRPr>
            </a:lvl5pPr>
            <a:lvl6pPr lvl="5" rtl="0" algn="ctr">
              <a:spcBef>
                <a:spcPts val="0"/>
              </a:spcBef>
              <a:spcAft>
                <a:spcPts val="0"/>
              </a:spcAft>
              <a:buClr>
                <a:schemeClr val="dk2"/>
              </a:buClr>
              <a:buSzPts val="2200"/>
              <a:buNone/>
              <a:defRPr sz="2200">
                <a:solidFill>
                  <a:schemeClr val="dk2"/>
                </a:solidFill>
              </a:defRPr>
            </a:lvl6pPr>
            <a:lvl7pPr lvl="6" rtl="0" algn="ctr">
              <a:spcBef>
                <a:spcPts val="0"/>
              </a:spcBef>
              <a:spcAft>
                <a:spcPts val="0"/>
              </a:spcAft>
              <a:buClr>
                <a:schemeClr val="dk2"/>
              </a:buClr>
              <a:buSzPts val="2200"/>
              <a:buNone/>
              <a:defRPr sz="2200">
                <a:solidFill>
                  <a:schemeClr val="dk2"/>
                </a:solidFill>
              </a:defRPr>
            </a:lvl7pPr>
            <a:lvl8pPr lvl="7" rtl="0" algn="ctr">
              <a:spcBef>
                <a:spcPts val="0"/>
              </a:spcBef>
              <a:spcAft>
                <a:spcPts val="0"/>
              </a:spcAft>
              <a:buClr>
                <a:schemeClr val="dk2"/>
              </a:buClr>
              <a:buSzPts val="2200"/>
              <a:buNone/>
              <a:defRPr sz="2200">
                <a:solidFill>
                  <a:schemeClr val="dk2"/>
                </a:solidFill>
              </a:defRPr>
            </a:lvl8pPr>
            <a:lvl9pPr lvl="8" rtl="0" algn="ctr">
              <a:spcBef>
                <a:spcPts val="0"/>
              </a:spcBef>
              <a:spcAft>
                <a:spcPts val="0"/>
              </a:spcAft>
              <a:buClr>
                <a:schemeClr val="dk2"/>
              </a:buClr>
              <a:buSzPts val="2200"/>
              <a:buNone/>
              <a:defRPr sz="2200">
                <a:solidFill>
                  <a:schemeClr val="dk2"/>
                </a:solidFill>
              </a:defRPr>
            </a:lvl9pPr>
          </a:lstStyle>
          <a:p>
            <a:r>
              <a:t>xx%</a:t>
            </a:r>
          </a:p>
        </p:txBody>
      </p:sp>
      <p:sp>
        <p:nvSpPr>
          <p:cNvPr id="688" name="Google Shape;688;p21"/>
          <p:cNvSpPr txBox="1"/>
          <p:nvPr>
            <p:ph idx="7" type="subTitle"/>
          </p:nvPr>
        </p:nvSpPr>
        <p:spPr>
          <a:xfrm>
            <a:off x="2835846" y="3772325"/>
            <a:ext cx="4438800" cy="34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200"/>
              <a:buFont typeface="Patrick Hand"/>
              <a:buNone/>
              <a:defRPr sz="2200">
                <a:solidFill>
                  <a:schemeClr val="dk1"/>
                </a:solidFill>
                <a:latin typeface="Patrick Hand"/>
                <a:ea typeface="Patrick Hand"/>
                <a:cs typeface="Patrick Hand"/>
                <a:sym typeface="Patrick Hand"/>
              </a:defRPr>
            </a:lvl1pPr>
            <a:lvl2pPr lvl="1" rtl="0">
              <a:spcBef>
                <a:spcPts val="0"/>
              </a:spcBef>
              <a:spcAft>
                <a:spcPts val="0"/>
              </a:spcAft>
              <a:buSzPts val="2200"/>
              <a:buFont typeface="Patrick Hand"/>
              <a:buNone/>
              <a:defRPr sz="2200">
                <a:latin typeface="Patrick Hand"/>
                <a:ea typeface="Patrick Hand"/>
                <a:cs typeface="Patrick Hand"/>
                <a:sym typeface="Patrick Hand"/>
              </a:defRPr>
            </a:lvl2pPr>
            <a:lvl3pPr lvl="2" rtl="0">
              <a:spcBef>
                <a:spcPts val="1600"/>
              </a:spcBef>
              <a:spcAft>
                <a:spcPts val="0"/>
              </a:spcAft>
              <a:buSzPts val="2200"/>
              <a:buFont typeface="Patrick Hand"/>
              <a:buNone/>
              <a:defRPr sz="2200">
                <a:latin typeface="Patrick Hand"/>
                <a:ea typeface="Patrick Hand"/>
                <a:cs typeface="Patrick Hand"/>
                <a:sym typeface="Patrick Hand"/>
              </a:defRPr>
            </a:lvl3pPr>
            <a:lvl4pPr lvl="3" rtl="0">
              <a:spcBef>
                <a:spcPts val="1600"/>
              </a:spcBef>
              <a:spcAft>
                <a:spcPts val="0"/>
              </a:spcAft>
              <a:buSzPts val="2200"/>
              <a:buFont typeface="Patrick Hand"/>
              <a:buNone/>
              <a:defRPr sz="2200">
                <a:latin typeface="Patrick Hand"/>
                <a:ea typeface="Patrick Hand"/>
                <a:cs typeface="Patrick Hand"/>
                <a:sym typeface="Patrick Hand"/>
              </a:defRPr>
            </a:lvl4pPr>
            <a:lvl5pPr lvl="4" rtl="0">
              <a:spcBef>
                <a:spcPts val="1600"/>
              </a:spcBef>
              <a:spcAft>
                <a:spcPts val="0"/>
              </a:spcAft>
              <a:buSzPts val="2200"/>
              <a:buFont typeface="Patrick Hand"/>
              <a:buNone/>
              <a:defRPr sz="2200">
                <a:latin typeface="Patrick Hand"/>
                <a:ea typeface="Patrick Hand"/>
                <a:cs typeface="Patrick Hand"/>
                <a:sym typeface="Patrick Hand"/>
              </a:defRPr>
            </a:lvl5pPr>
            <a:lvl6pPr lvl="5" rtl="0">
              <a:spcBef>
                <a:spcPts val="1600"/>
              </a:spcBef>
              <a:spcAft>
                <a:spcPts val="0"/>
              </a:spcAft>
              <a:buSzPts val="2200"/>
              <a:buFont typeface="Patrick Hand"/>
              <a:buNone/>
              <a:defRPr sz="2200">
                <a:latin typeface="Patrick Hand"/>
                <a:ea typeface="Patrick Hand"/>
                <a:cs typeface="Patrick Hand"/>
                <a:sym typeface="Patrick Hand"/>
              </a:defRPr>
            </a:lvl6pPr>
            <a:lvl7pPr lvl="6" rtl="0">
              <a:spcBef>
                <a:spcPts val="1600"/>
              </a:spcBef>
              <a:spcAft>
                <a:spcPts val="0"/>
              </a:spcAft>
              <a:buSzPts val="2200"/>
              <a:buFont typeface="Patrick Hand"/>
              <a:buNone/>
              <a:defRPr sz="2200">
                <a:latin typeface="Patrick Hand"/>
                <a:ea typeface="Patrick Hand"/>
                <a:cs typeface="Patrick Hand"/>
                <a:sym typeface="Patrick Hand"/>
              </a:defRPr>
            </a:lvl7pPr>
            <a:lvl8pPr lvl="7" rtl="0">
              <a:spcBef>
                <a:spcPts val="1600"/>
              </a:spcBef>
              <a:spcAft>
                <a:spcPts val="0"/>
              </a:spcAft>
              <a:buSzPts val="2200"/>
              <a:buFont typeface="Patrick Hand"/>
              <a:buNone/>
              <a:defRPr sz="2200">
                <a:latin typeface="Patrick Hand"/>
                <a:ea typeface="Patrick Hand"/>
                <a:cs typeface="Patrick Hand"/>
                <a:sym typeface="Patrick Hand"/>
              </a:defRPr>
            </a:lvl8pPr>
            <a:lvl9pPr lvl="8" rtl="0">
              <a:spcBef>
                <a:spcPts val="1600"/>
              </a:spcBef>
              <a:spcAft>
                <a:spcPts val="1600"/>
              </a:spcAft>
              <a:buSzPts val="2200"/>
              <a:buFont typeface="Patrick Hand"/>
              <a:buNone/>
              <a:defRPr sz="2200">
                <a:latin typeface="Patrick Hand"/>
                <a:ea typeface="Patrick Hand"/>
                <a:cs typeface="Patrick Hand"/>
                <a:sym typeface="Patrick Hand"/>
              </a:defRPr>
            </a:lvl9pPr>
          </a:lstStyle>
          <a:p/>
        </p:txBody>
      </p:sp>
      <p:sp>
        <p:nvSpPr>
          <p:cNvPr id="689" name="Google Shape;689;p21"/>
          <p:cNvSpPr txBox="1"/>
          <p:nvPr>
            <p:ph idx="8" type="subTitle"/>
          </p:nvPr>
        </p:nvSpPr>
        <p:spPr>
          <a:xfrm>
            <a:off x="2835846" y="4023363"/>
            <a:ext cx="4438800" cy="34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90" name="Google Shape;690;p21"/>
          <p:cNvSpPr txBox="1"/>
          <p:nvPr>
            <p:ph hasCustomPrompt="1" idx="9" type="title"/>
          </p:nvPr>
        </p:nvSpPr>
        <p:spPr>
          <a:xfrm>
            <a:off x="2002871" y="3886625"/>
            <a:ext cx="458400" cy="342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200"/>
              <a:buNone/>
              <a:defRPr sz="2200">
                <a:solidFill>
                  <a:schemeClr val="lt1"/>
                </a:solidFill>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Clr>
                <a:schemeClr val="dk2"/>
              </a:buClr>
              <a:buSzPts val="2200"/>
              <a:buNone/>
              <a:defRPr sz="2200">
                <a:solidFill>
                  <a:schemeClr val="dk2"/>
                </a:solidFill>
              </a:defRPr>
            </a:lvl3pPr>
            <a:lvl4pPr lvl="3" rtl="0" algn="ctr">
              <a:spcBef>
                <a:spcPts val="0"/>
              </a:spcBef>
              <a:spcAft>
                <a:spcPts val="0"/>
              </a:spcAft>
              <a:buClr>
                <a:schemeClr val="dk2"/>
              </a:buClr>
              <a:buSzPts val="2200"/>
              <a:buNone/>
              <a:defRPr sz="2200">
                <a:solidFill>
                  <a:schemeClr val="dk2"/>
                </a:solidFill>
              </a:defRPr>
            </a:lvl4pPr>
            <a:lvl5pPr lvl="4" rtl="0" algn="ctr">
              <a:spcBef>
                <a:spcPts val="0"/>
              </a:spcBef>
              <a:spcAft>
                <a:spcPts val="0"/>
              </a:spcAft>
              <a:buClr>
                <a:schemeClr val="dk2"/>
              </a:buClr>
              <a:buSzPts val="2200"/>
              <a:buNone/>
              <a:defRPr sz="2200">
                <a:solidFill>
                  <a:schemeClr val="dk2"/>
                </a:solidFill>
              </a:defRPr>
            </a:lvl5pPr>
            <a:lvl6pPr lvl="5" rtl="0" algn="ctr">
              <a:spcBef>
                <a:spcPts val="0"/>
              </a:spcBef>
              <a:spcAft>
                <a:spcPts val="0"/>
              </a:spcAft>
              <a:buClr>
                <a:schemeClr val="dk2"/>
              </a:buClr>
              <a:buSzPts val="2200"/>
              <a:buNone/>
              <a:defRPr sz="2200">
                <a:solidFill>
                  <a:schemeClr val="dk2"/>
                </a:solidFill>
              </a:defRPr>
            </a:lvl6pPr>
            <a:lvl7pPr lvl="6" rtl="0" algn="ctr">
              <a:spcBef>
                <a:spcPts val="0"/>
              </a:spcBef>
              <a:spcAft>
                <a:spcPts val="0"/>
              </a:spcAft>
              <a:buClr>
                <a:schemeClr val="dk2"/>
              </a:buClr>
              <a:buSzPts val="2200"/>
              <a:buNone/>
              <a:defRPr sz="2200">
                <a:solidFill>
                  <a:schemeClr val="dk2"/>
                </a:solidFill>
              </a:defRPr>
            </a:lvl7pPr>
            <a:lvl8pPr lvl="7" rtl="0" algn="ctr">
              <a:spcBef>
                <a:spcPts val="0"/>
              </a:spcBef>
              <a:spcAft>
                <a:spcPts val="0"/>
              </a:spcAft>
              <a:buClr>
                <a:schemeClr val="dk2"/>
              </a:buClr>
              <a:buSzPts val="2200"/>
              <a:buNone/>
              <a:defRPr sz="2200">
                <a:solidFill>
                  <a:schemeClr val="dk2"/>
                </a:solidFill>
              </a:defRPr>
            </a:lvl8pPr>
            <a:lvl9pPr lvl="8" rtl="0" algn="ctr">
              <a:spcBef>
                <a:spcPts val="0"/>
              </a:spcBef>
              <a:spcAft>
                <a:spcPts val="0"/>
              </a:spcAft>
              <a:buClr>
                <a:schemeClr val="dk2"/>
              </a:buClr>
              <a:buSzPts val="2200"/>
              <a:buNone/>
              <a:defRPr sz="2200">
                <a:solidFill>
                  <a:schemeClr val="dk2"/>
                </a:solidFill>
              </a:defRPr>
            </a:lvl9pPr>
          </a:lstStyle>
          <a:p>
            <a:r>
              <a:t>xx%</a:t>
            </a:r>
          </a:p>
        </p:txBody>
      </p:sp>
      <p:sp>
        <p:nvSpPr>
          <p:cNvPr id="691" name="Google Shape;691;p21"/>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 name="Google Shape;692;p21"/>
          <p:cNvGrpSpPr/>
          <p:nvPr/>
        </p:nvGrpSpPr>
        <p:grpSpPr>
          <a:xfrm>
            <a:off x="-14504" y="1846"/>
            <a:ext cx="675898" cy="633990"/>
            <a:chOff x="731675" y="1636850"/>
            <a:chExt cx="805600" cy="755650"/>
          </a:xfrm>
        </p:grpSpPr>
        <p:sp>
          <p:nvSpPr>
            <p:cNvPr id="693" name="Google Shape;693;p21"/>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1"/>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1"/>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1"/>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1"/>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1"/>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1"/>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1"/>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1"/>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1"/>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1"/>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1"/>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1"/>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1"/>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1"/>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1"/>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21"/>
          <p:cNvGrpSpPr/>
          <p:nvPr/>
        </p:nvGrpSpPr>
        <p:grpSpPr>
          <a:xfrm flipH="1">
            <a:off x="7121538" y="1838"/>
            <a:ext cx="2022450" cy="1075325"/>
            <a:chOff x="-6300587" y="3973775"/>
            <a:chExt cx="2022450" cy="1075325"/>
          </a:xfrm>
        </p:grpSpPr>
        <p:sp>
          <p:nvSpPr>
            <p:cNvPr id="710" name="Google Shape;710;p21"/>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1"/>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 name="Google Shape;712;p21"/>
          <p:cNvSpPr/>
          <p:nvPr/>
        </p:nvSpPr>
        <p:spPr>
          <a:xfrm>
            <a:off x="8617125" y="45994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
    <p:spTree>
      <p:nvGrpSpPr>
        <p:cNvPr id="713" name="Shape 713"/>
        <p:cNvGrpSpPr/>
        <p:nvPr/>
      </p:nvGrpSpPr>
      <p:grpSpPr>
        <a:xfrm>
          <a:off x="0" y="0"/>
          <a:ext cx="0" cy="0"/>
          <a:chOff x="0" y="0"/>
          <a:chExt cx="0" cy="0"/>
        </a:xfrm>
      </p:grpSpPr>
      <p:sp>
        <p:nvSpPr>
          <p:cNvPr id="714" name="Google Shape;714;p22"/>
          <p:cNvSpPr txBox="1"/>
          <p:nvPr>
            <p:ph type="title"/>
          </p:nvPr>
        </p:nvSpPr>
        <p:spPr>
          <a:xfrm>
            <a:off x="707074" y="535600"/>
            <a:ext cx="7723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5" name="Google Shape;715;p22"/>
          <p:cNvSpPr txBox="1"/>
          <p:nvPr>
            <p:ph idx="1" type="subTitle"/>
          </p:nvPr>
        </p:nvSpPr>
        <p:spPr>
          <a:xfrm>
            <a:off x="755200" y="3574272"/>
            <a:ext cx="2507700" cy="34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200"/>
              <a:buFont typeface="Patrick Hand"/>
              <a:buNone/>
              <a:defRPr sz="2200">
                <a:solidFill>
                  <a:schemeClr val="dk1"/>
                </a:solidFill>
                <a:latin typeface="Patrick Hand"/>
                <a:ea typeface="Patrick Hand"/>
                <a:cs typeface="Patrick Hand"/>
                <a:sym typeface="Patrick Hand"/>
              </a:defRPr>
            </a:lvl1pPr>
            <a:lvl2pPr lvl="1" rtl="0">
              <a:spcBef>
                <a:spcPts val="0"/>
              </a:spcBef>
              <a:spcAft>
                <a:spcPts val="0"/>
              </a:spcAft>
              <a:buSzPts val="2200"/>
              <a:buFont typeface="Patrick Hand"/>
              <a:buNone/>
              <a:defRPr sz="2200">
                <a:latin typeface="Patrick Hand"/>
                <a:ea typeface="Patrick Hand"/>
                <a:cs typeface="Patrick Hand"/>
                <a:sym typeface="Patrick Hand"/>
              </a:defRPr>
            </a:lvl2pPr>
            <a:lvl3pPr lvl="2" rtl="0">
              <a:spcBef>
                <a:spcPts val="1600"/>
              </a:spcBef>
              <a:spcAft>
                <a:spcPts val="0"/>
              </a:spcAft>
              <a:buSzPts val="2200"/>
              <a:buFont typeface="Patrick Hand"/>
              <a:buNone/>
              <a:defRPr sz="2200">
                <a:latin typeface="Patrick Hand"/>
                <a:ea typeface="Patrick Hand"/>
                <a:cs typeface="Patrick Hand"/>
                <a:sym typeface="Patrick Hand"/>
              </a:defRPr>
            </a:lvl3pPr>
            <a:lvl4pPr lvl="3" rtl="0">
              <a:spcBef>
                <a:spcPts val="1600"/>
              </a:spcBef>
              <a:spcAft>
                <a:spcPts val="0"/>
              </a:spcAft>
              <a:buSzPts val="2200"/>
              <a:buFont typeface="Patrick Hand"/>
              <a:buNone/>
              <a:defRPr sz="2200">
                <a:latin typeface="Patrick Hand"/>
                <a:ea typeface="Patrick Hand"/>
                <a:cs typeface="Patrick Hand"/>
                <a:sym typeface="Patrick Hand"/>
              </a:defRPr>
            </a:lvl4pPr>
            <a:lvl5pPr lvl="4" rtl="0">
              <a:spcBef>
                <a:spcPts val="1600"/>
              </a:spcBef>
              <a:spcAft>
                <a:spcPts val="0"/>
              </a:spcAft>
              <a:buSzPts val="2200"/>
              <a:buFont typeface="Patrick Hand"/>
              <a:buNone/>
              <a:defRPr sz="2200">
                <a:latin typeface="Patrick Hand"/>
                <a:ea typeface="Patrick Hand"/>
                <a:cs typeface="Patrick Hand"/>
                <a:sym typeface="Patrick Hand"/>
              </a:defRPr>
            </a:lvl5pPr>
            <a:lvl6pPr lvl="5" rtl="0">
              <a:spcBef>
                <a:spcPts val="1600"/>
              </a:spcBef>
              <a:spcAft>
                <a:spcPts val="0"/>
              </a:spcAft>
              <a:buSzPts val="2200"/>
              <a:buFont typeface="Patrick Hand"/>
              <a:buNone/>
              <a:defRPr sz="2200">
                <a:latin typeface="Patrick Hand"/>
                <a:ea typeface="Patrick Hand"/>
                <a:cs typeface="Patrick Hand"/>
                <a:sym typeface="Patrick Hand"/>
              </a:defRPr>
            </a:lvl6pPr>
            <a:lvl7pPr lvl="6" rtl="0">
              <a:spcBef>
                <a:spcPts val="1600"/>
              </a:spcBef>
              <a:spcAft>
                <a:spcPts val="0"/>
              </a:spcAft>
              <a:buSzPts val="2200"/>
              <a:buFont typeface="Patrick Hand"/>
              <a:buNone/>
              <a:defRPr sz="2200">
                <a:latin typeface="Patrick Hand"/>
                <a:ea typeface="Patrick Hand"/>
                <a:cs typeface="Patrick Hand"/>
                <a:sym typeface="Patrick Hand"/>
              </a:defRPr>
            </a:lvl7pPr>
            <a:lvl8pPr lvl="7" rtl="0">
              <a:spcBef>
                <a:spcPts val="1600"/>
              </a:spcBef>
              <a:spcAft>
                <a:spcPts val="0"/>
              </a:spcAft>
              <a:buSzPts val="2200"/>
              <a:buFont typeface="Patrick Hand"/>
              <a:buNone/>
              <a:defRPr sz="2200">
                <a:latin typeface="Patrick Hand"/>
                <a:ea typeface="Patrick Hand"/>
                <a:cs typeface="Patrick Hand"/>
                <a:sym typeface="Patrick Hand"/>
              </a:defRPr>
            </a:lvl8pPr>
            <a:lvl9pPr lvl="8" rtl="0">
              <a:spcBef>
                <a:spcPts val="1600"/>
              </a:spcBef>
              <a:spcAft>
                <a:spcPts val="1600"/>
              </a:spcAft>
              <a:buSzPts val="2200"/>
              <a:buFont typeface="Patrick Hand"/>
              <a:buNone/>
              <a:defRPr sz="2200">
                <a:latin typeface="Patrick Hand"/>
                <a:ea typeface="Patrick Hand"/>
                <a:cs typeface="Patrick Hand"/>
                <a:sym typeface="Patrick Hand"/>
              </a:defRPr>
            </a:lvl9pPr>
          </a:lstStyle>
          <a:p/>
        </p:txBody>
      </p:sp>
      <p:sp>
        <p:nvSpPr>
          <p:cNvPr id="716" name="Google Shape;716;p22"/>
          <p:cNvSpPr txBox="1"/>
          <p:nvPr>
            <p:ph idx="2" type="subTitle"/>
          </p:nvPr>
        </p:nvSpPr>
        <p:spPr>
          <a:xfrm>
            <a:off x="755200" y="3819654"/>
            <a:ext cx="25077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17" name="Google Shape;717;p22"/>
          <p:cNvSpPr txBox="1"/>
          <p:nvPr>
            <p:ph hasCustomPrompt="1" idx="3" type="title"/>
          </p:nvPr>
        </p:nvSpPr>
        <p:spPr>
          <a:xfrm>
            <a:off x="1780450" y="288352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200"/>
              <a:buNone/>
              <a:defRPr sz="2200">
                <a:solidFill>
                  <a:schemeClr val="lt1"/>
                </a:solidFill>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Clr>
                <a:schemeClr val="dk2"/>
              </a:buClr>
              <a:buSzPts val="2200"/>
              <a:buNone/>
              <a:defRPr sz="2200">
                <a:solidFill>
                  <a:schemeClr val="dk2"/>
                </a:solidFill>
              </a:defRPr>
            </a:lvl3pPr>
            <a:lvl4pPr lvl="3" rtl="0" algn="ctr">
              <a:spcBef>
                <a:spcPts val="0"/>
              </a:spcBef>
              <a:spcAft>
                <a:spcPts val="0"/>
              </a:spcAft>
              <a:buClr>
                <a:schemeClr val="dk2"/>
              </a:buClr>
              <a:buSzPts val="2200"/>
              <a:buNone/>
              <a:defRPr sz="2200">
                <a:solidFill>
                  <a:schemeClr val="dk2"/>
                </a:solidFill>
              </a:defRPr>
            </a:lvl4pPr>
            <a:lvl5pPr lvl="4" rtl="0" algn="ctr">
              <a:spcBef>
                <a:spcPts val="0"/>
              </a:spcBef>
              <a:spcAft>
                <a:spcPts val="0"/>
              </a:spcAft>
              <a:buClr>
                <a:schemeClr val="dk2"/>
              </a:buClr>
              <a:buSzPts val="2200"/>
              <a:buNone/>
              <a:defRPr sz="2200">
                <a:solidFill>
                  <a:schemeClr val="dk2"/>
                </a:solidFill>
              </a:defRPr>
            </a:lvl5pPr>
            <a:lvl6pPr lvl="5" rtl="0" algn="ctr">
              <a:spcBef>
                <a:spcPts val="0"/>
              </a:spcBef>
              <a:spcAft>
                <a:spcPts val="0"/>
              </a:spcAft>
              <a:buClr>
                <a:schemeClr val="dk2"/>
              </a:buClr>
              <a:buSzPts val="2200"/>
              <a:buNone/>
              <a:defRPr sz="2200">
                <a:solidFill>
                  <a:schemeClr val="dk2"/>
                </a:solidFill>
              </a:defRPr>
            </a:lvl6pPr>
            <a:lvl7pPr lvl="6" rtl="0" algn="ctr">
              <a:spcBef>
                <a:spcPts val="0"/>
              </a:spcBef>
              <a:spcAft>
                <a:spcPts val="0"/>
              </a:spcAft>
              <a:buClr>
                <a:schemeClr val="dk2"/>
              </a:buClr>
              <a:buSzPts val="2200"/>
              <a:buNone/>
              <a:defRPr sz="2200">
                <a:solidFill>
                  <a:schemeClr val="dk2"/>
                </a:solidFill>
              </a:defRPr>
            </a:lvl7pPr>
            <a:lvl8pPr lvl="7" rtl="0" algn="ctr">
              <a:spcBef>
                <a:spcPts val="0"/>
              </a:spcBef>
              <a:spcAft>
                <a:spcPts val="0"/>
              </a:spcAft>
              <a:buClr>
                <a:schemeClr val="dk2"/>
              </a:buClr>
              <a:buSzPts val="2200"/>
              <a:buNone/>
              <a:defRPr sz="2200">
                <a:solidFill>
                  <a:schemeClr val="dk2"/>
                </a:solidFill>
              </a:defRPr>
            </a:lvl8pPr>
            <a:lvl9pPr lvl="8" rtl="0" algn="ctr">
              <a:spcBef>
                <a:spcPts val="0"/>
              </a:spcBef>
              <a:spcAft>
                <a:spcPts val="0"/>
              </a:spcAft>
              <a:buClr>
                <a:schemeClr val="dk2"/>
              </a:buClr>
              <a:buSzPts val="2200"/>
              <a:buNone/>
              <a:defRPr sz="2200">
                <a:solidFill>
                  <a:schemeClr val="dk2"/>
                </a:solidFill>
              </a:defRPr>
            </a:lvl9pPr>
          </a:lstStyle>
          <a:p>
            <a:r>
              <a:t>xx%</a:t>
            </a:r>
          </a:p>
        </p:txBody>
      </p:sp>
      <p:sp>
        <p:nvSpPr>
          <p:cNvPr id="718" name="Google Shape;718;p22"/>
          <p:cNvSpPr txBox="1"/>
          <p:nvPr>
            <p:ph idx="4" type="subTitle"/>
          </p:nvPr>
        </p:nvSpPr>
        <p:spPr>
          <a:xfrm>
            <a:off x="3329800" y="3574272"/>
            <a:ext cx="2507700" cy="34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200"/>
              <a:buFont typeface="Patrick Hand"/>
              <a:buNone/>
              <a:defRPr sz="2200">
                <a:solidFill>
                  <a:schemeClr val="dk1"/>
                </a:solidFill>
                <a:latin typeface="Patrick Hand"/>
                <a:ea typeface="Patrick Hand"/>
                <a:cs typeface="Patrick Hand"/>
                <a:sym typeface="Patrick Hand"/>
              </a:defRPr>
            </a:lvl1pPr>
            <a:lvl2pPr lvl="1" rtl="0">
              <a:spcBef>
                <a:spcPts val="0"/>
              </a:spcBef>
              <a:spcAft>
                <a:spcPts val="0"/>
              </a:spcAft>
              <a:buSzPts val="2200"/>
              <a:buFont typeface="Patrick Hand"/>
              <a:buNone/>
              <a:defRPr sz="2200">
                <a:latin typeface="Patrick Hand"/>
                <a:ea typeface="Patrick Hand"/>
                <a:cs typeface="Patrick Hand"/>
                <a:sym typeface="Patrick Hand"/>
              </a:defRPr>
            </a:lvl2pPr>
            <a:lvl3pPr lvl="2" rtl="0">
              <a:spcBef>
                <a:spcPts val="1600"/>
              </a:spcBef>
              <a:spcAft>
                <a:spcPts val="0"/>
              </a:spcAft>
              <a:buSzPts val="2200"/>
              <a:buFont typeface="Patrick Hand"/>
              <a:buNone/>
              <a:defRPr sz="2200">
                <a:latin typeface="Patrick Hand"/>
                <a:ea typeface="Patrick Hand"/>
                <a:cs typeface="Patrick Hand"/>
                <a:sym typeface="Patrick Hand"/>
              </a:defRPr>
            </a:lvl3pPr>
            <a:lvl4pPr lvl="3" rtl="0">
              <a:spcBef>
                <a:spcPts val="1600"/>
              </a:spcBef>
              <a:spcAft>
                <a:spcPts val="0"/>
              </a:spcAft>
              <a:buSzPts val="2200"/>
              <a:buFont typeface="Patrick Hand"/>
              <a:buNone/>
              <a:defRPr sz="2200">
                <a:latin typeface="Patrick Hand"/>
                <a:ea typeface="Patrick Hand"/>
                <a:cs typeface="Patrick Hand"/>
                <a:sym typeface="Patrick Hand"/>
              </a:defRPr>
            </a:lvl4pPr>
            <a:lvl5pPr lvl="4" rtl="0">
              <a:spcBef>
                <a:spcPts val="1600"/>
              </a:spcBef>
              <a:spcAft>
                <a:spcPts val="0"/>
              </a:spcAft>
              <a:buSzPts val="2200"/>
              <a:buFont typeface="Patrick Hand"/>
              <a:buNone/>
              <a:defRPr sz="2200">
                <a:latin typeface="Patrick Hand"/>
                <a:ea typeface="Patrick Hand"/>
                <a:cs typeface="Patrick Hand"/>
                <a:sym typeface="Patrick Hand"/>
              </a:defRPr>
            </a:lvl5pPr>
            <a:lvl6pPr lvl="5" rtl="0">
              <a:spcBef>
                <a:spcPts val="1600"/>
              </a:spcBef>
              <a:spcAft>
                <a:spcPts val="0"/>
              </a:spcAft>
              <a:buSzPts val="2200"/>
              <a:buFont typeface="Patrick Hand"/>
              <a:buNone/>
              <a:defRPr sz="2200">
                <a:latin typeface="Patrick Hand"/>
                <a:ea typeface="Patrick Hand"/>
                <a:cs typeface="Patrick Hand"/>
                <a:sym typeface="Patrick Hand"/>
              </a:defRPr>
            </a:lvl6pPr>
            <a:lvl7pPr lvl="6" rtl="0">
              <a:spcBef>
                <a:spcPts val="1600"/>
              </a:spcBef>
              <a:spcAft>
                <a:spcPts val="0"/>
              </a:spcAft>
              <a:buSzPts val="2200"/>
              <a:buFont typeface="Patrick Hand"/>
              <a:buNone/>
              <a:defRPr sz="2200">
                <a:latin typeface="Patrick Hand"/>
                <a:ea typeface="Patrick Hand"/>
                <a:cs typeface="Patrick Hand"/>
                <a:sym typeface="Patrick Hand"/>
              </a:defRPr>
            </a:lvl7pPr>
            <a:lvl8pPr lvl="7" rtl="0">
              <a:spcBef>
                <a:spcPts val="1600"/>
              </a:spcBef>
              <a:spcAft>
                <a:spcPts val="0"/>
              </a:spcAft>
              <a:buSzPts val="2200"/>
              <a:buFont typeface="Patrick Hand"/>
              <a:buNone/>
              <a:defRPr sz="2200">
                <a:latin typeface="Patrick Hand"/>
                <a:ea typeface="Patrick Hand"/>
                <a:cs typeface="Patrick Hand"/>
                <a:sym typeface="Patrick Hand"/>
              </a:defRPr>
            </a:lvl8pPr>
            <a:lvl9pPr lvl="8" rtl="0">
              <a:spcBef>
                <a:spcPts val="1600"/>
              </a:spcBef>
              <a:spcAft>
                <a:spcPts val="1600"/>
              </a:spcAft>
              <a:buSzPts val="2200"/>
              <a:buFont typeface="Patrick Hand"/>
              <a:buNone/>
              <a:defRPr sz="2200">
                <a:latin typeface="Patrick Hand"/>
                <a:ea typeface="Patrick Hand"/>
                <a:cs typeface="Patrick Hand"/>
                <a:sym typeface="Patrick Hand"/>
              </a:defRPr>
            </a:lvl9pPr>
          </a:lstStyle>
          <a:p/>
        </p:txBody>
      </p:sp>
      <p:sp>
        <p:nvSpPr>
          <p:cNvPr id="719" name="Google Shape;719;p22"/>
          <p:cNvSpPr txBox="1"/>
          <p:nvPr>
            <p:ph idx="5" type="subTitle"/>
          </p:nvPr>
        </p:nvSpPr>
        <p:spPr>
          <a:xfrm>
            <a:off x="3329800" y="3819654"/>
            <a:ext cx="25077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20" name="Google Shape;720;p22"/>
          <p:cNvSpPr txBox="1"/>
          <p:nvPr>
            <p:ph hasCustomPrompt="1" idx="6" type="title"/>
          </p:nvPr>
        </p:nvSpPr>
        <p:spPr>
          <a:xfrm>
            <a:off x="4355050" y="288352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200"/>
              <a:buNone/>
              <a:defRPr sz="2200">
                <a:solidFill>
                  <a:schemeClr val="lt1"/>
                </a:solidFill>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Clr>
                <a:schemeClr val="dk2"/>
              </a:buClr>
              <a:buSzPts val="2200"/>
              <a:buNone/>
              <a:defRPr sz="2200">
                <a:solidFill>
                  <a:schemeClr val="dk2"/>
                </a:solidFill>
              </a:defRPr>
            </a:lvl3pPr>
            <a:lvl4pPr lvl="3" rtl="0" algn="ctr">
              <a:spcBef>
                <a:spcPts val="0"/>
              </a:spcBef>
              <a:spcAft>
                <a:spcPts val="0"/>
              </a:spcAft>
              <a:buClr>
                <a:schemeClr val="dk2"/>
              </a:buClr>
              <a:buSzPts val="2200"/>
              <a:buNone/>
              <a:defRPr sz="2200">
                <a:solidFill>
                  <a:schemeClr val="dk2"/>
                </a:solidFill>
              </a:defRPr>
            </a:lvl4pPr>
            <a:lvl5pPr lvl="4" rtl="0" algn="ctr">
              <a:spcBef>
                <a:spcPts val="0"/>
              </a:spcBef>
              <a:spcAft>
                <a:spcPts val="0"/>
              </a:spcAft>
              <a:buClr>
                <a:schemeClr val="dk2"/>
              </a:buClr>
              <a:buSzPts val="2200"/>
              <a:buNone/>
              <a:defRPr sz="2200">
                <a:solidFill>
                  <a:schemeClr val="dk2"/>
                </a:solidFill>
              </a:defRPr>
            </a:lvl5pPr>
            <a:lvl6pPr lvl="5" rtl="0" algn="ctr">
              <a:spcBef>
                <a:spcPts val="0"/>
              </a:spcBef>
              <a:spcAft>
                <a:spcPts val="0"/>
              </a:spcAft>
              <a:buClr>
                <a:schemeClr val="dk2"/>
              </a:buClr>
              <a:buSzPts val="2200"/>
              <a:buNone/>
              <a:defRPr sz="2200">
                <a:solidFill>
                  <a:schemeClr val="dk2"/>
                </a:solidFill>
              </a:defRPr>
            </a:lvl6pPr>
            <a:lvl7pPr lvl="6" rtl="0" algn="ctr">
              <a:spcBef>
                <a:spcPts val="0"/>
              </a:spcBef>
              <a:spcAft>
                <a:spcPts val="0"/>
              </a:spcAft>
              <a:buClr>
                <a:schemeClr val="dk2"/>
              </a:buClr>
              <a:buSzPts val="2200"/>
              <a:buNone/>
              <a:defRPr sz="2200">
                <a:solidFill>
                  <a:schemeClr val="dk2"/>
                </a:solidFill>
              </a:defRPr>
            </a:lvl7pPr>
            <a:lvl8pPr lvl="7" rtl="0" algn="ctr">
              <a:spcBef>
                <a:spcPts val="0"/>
              </a:spcBef>
              <a:spcAft>
                <a:spcPts val="0"/>
              </a:spcAft>
              <a:buClr>
                <a:schemeClr val="dk2"/>
              </a:buClr>
              <a:buSzPts val="2200"/>
              <a:buNone/>
              <a:defRPr sz="2200">
                <a:solidFill>
                  <a:schemeClr val="dk2"/>
                </a:solidFill>
              </a:defRPr>
            </a:lvl8pPr>
            <a:lvl9pPr lvl="8" rtl="0" algn="ctr">
              <a:spcBef>
                <a:spcPts val="0"/>
              </a:spcBef>
              <a:spcAft>
                <a:spcPts val="0"/>
              </a:spcAft>
              <a:buClr>
                <a:schemeClr val="dk2"/>
              </a:buClr>
              <a:buSzPts val="2200"/>
              <a:buNone/>
              <a:defRPr sz="2200">
                <a:solidFill>
                  <a:schemeClr val="dk2"/>
                </a:solidFill>
              </a:defRPr>
            </a:lvl9pPr>
          </a:lstStyle>
          <a:p>
            <a:r>
              <a:t>xx%</a:t>
            </a:r>
          </a:p>
        </p:txBody>
      </p:sp>
      <p:sp>
        <p:nvSpPr>
          <p:cNvPr id="721" name="Google Shape;721;p22"/>
          <p:cNvSpPr txBox="1"/>
          <p:nvPr>
            <p:ph idx="7" type="subTitle"/>
          </p:nvPr>
        </p:nvSpPr>
        <p:spPr>
          <a:xfrm>
            <a:off x="5904400" y="3574272"/>
            <a:ext cx="2507700" cy="34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200"/>
              <a:buFont typeface="Patrick Hand"/>
              <a:buNone/>
              <a:defRPr sz="2200">
                <a:solidFill>
                  <a:schemeClr val="dk1"/>
                </a:solidFill>
                <a:latin typeface="Patrick Hand"/>
                <a:ea typeface="Patrick Hand"/>
                <a:cs typeface="Patrick Hand"/>
                <a:sym typeface="Patrick Hand"/>
              </a:defRPr>
            </a:lvl1pPr>
            <a:lvl2pPr lvl="1" rtl="0">
              <a:spcBef>
                <a:spcPts val="0"/>
              </a:spcBef>
              <a:spcAft>
                <a:spcPts val="0"/>
              </a:spcAft>
              <a:buSzPts val="2200"/>
              <a:buFont typeface="Patrick Hand"/>
              <a:buNone/>
              <a:defRPr sz="2200">
                <a:latin typeface="Patrick Hand"/>
                <a:ea typeface="Patrick Hand"/>
                <a:cs typeface="Patrick Hand"/>
                <a:sym typeface="Patrick Hand"/>
              </a:defRPr>
            </a:lvl2pPr>
            <a:lvl3pPr lvl="2" rtl="0">
              <a:spcBef>
                <a:spcPts val="1600"/>
              </a:spcBef>
              <a:spcAft>
                <a:spcPts val="0"/>
              </a:spcAft>
              <a:buSzPts val="2200"/>
              <a:buFont typeface="Patrick Hand"/>
              <a:buNone/>
              <a:defRPr sz="2200">
                <a:latin typeface="Patrick Hand"/>
                <a:ea typeface="Patrick Hand"/>
                <a:cs typeface="Patrick Hand"/>
                <a:sym typeface="Patrick Hand"/>
              </a:defRPr>
            </a:lvl3pPr>
            <a:lvl4pPr lvl="3" rtl="0">
              <a:spcBef>
                <a:spcPts val="1600"/>
              </a:spcBef>
              <a:spcAft>
                <a:spcPts val="0"/>
              </a:spcAft>
              <a:buSzPts val="2200"/>
              <a:buFont typeface="Patrick Hand"/>
              <a:buNone/>
              <a:defRPr sz="2200">
                <a:latin typeface="Patrick Hand"/>
                <a:ea typeface="Patrick Hand"/>
                <a:cs typeface="Patrick Hand"/>
                <a:sym typeface="Patrick Hand"/>
              </a:defRPr>
            </a:lvl4pPr>
            <a:lvl5pPr lvl="4" rtl="0">
              <a:spcBef>
                <a:spcPts val="1600"/>
              </a:spcBef>
              <a:spcAft>
                <a:spcPts val="0"/>
              </a:spcAft>
              <a:buSzPts val="2200"/>
              <a:buFont typeface="Patrick Hand"/>
              <a:buNone/>
              <a:defRPr sz="2200">
                <a:latin typeface="Patrick Hand"/>
                <a:ea typeface="Patrick Hand"/>
                <a:cs typeface="Patrick Hand"/>
                <a:sym typeface="Patrick Hand"/>
              </a:defRPr>
            </a:lvl5pPr>
            <a:lvl6pPr lvl="5" rtl="0">
              <a:spcBef>
                <a:spcPts val="1600"/>
              </a:spcBef>
              <a:spcAft>
                <a:spcPts val="0"/>
              </a:spcAft>
              <a:buSzPts val="2200"/>
              <a:buFont typeface="Patrick Hand"/>
              <a:buNone/>
              <a:defRPr sz="2200">
                <a:latin typeface="Patrick Hand"/>
                <a:ea typeface="Patrick Hand"/>
                <a:cs typeface="Patrick Hand"/>
                <a:sym typeface="Patrick Hand"/>
              </a:defRPr>
            </a:lvl6pPr>
            <a:lvl7pPr lvl="6" rtl="0">
              <a:spcBef>
                <a:spcPts val="1600"/>
              </a:spcBef>
              <a:spcAft>
                <a:spcPts val="0"/>
              </a:spcAft>
              <a:buSzPts val="2200"/>
              <a:buFont typeface="Patrick Hand"/>
              <a:buNone/>
              <a:defRPr sz="2200">
                <a:latin typeface="Patrick Hand"/>
                <a:ea typeface="Patrick Hand"/>
                <a:cs typeface="Patrick Hand"/>
                <a:sym typeface="Patrick Hand"/>
              </a:defRPr>
            </a:lvl7pPr>
            <a:lvl8pPr lvl="7" rtl="0">
              <a:spcBef>
                <a:spcPts val="1600"/>
              </a:spcBef>
              <a:spcAft>
                <a:spcPts val="0"/>
              </a:spcAft>
              <a:buSzPts val="2200"/>
              <a:buFont typeface="Patrick Hand"/>
              <a:buNone/>
              <a:defRPr sz="2200">
                <a:latin typeface="Patrick Hand"/>
                <a:ea typeface="Patrick Hand"/>
                <a:cs typeface="Patrick Hand"/>
                <a:sym typeface="Patrick Hand"/>
              </a:defRPr>
            </a:lvl8pPr>
            <a:lvl9pPr lvl="8" rtl="0">
              <a:spcBef>
                <a:spcPts val="1600"/>
              </a:spcBef>
              <a:spcAft>
                <a:spcPts val="1600"/>
              </a:spcAft>
              <a:buSzPts val="2200"/>
              <a:buFont typeface="Patrick Hand"/>
              <a:buNone/>
              <a:defRPr sz="2200">
                <a:latin typeface="Patrick Hand"/>
                <a:ea typeface="Patrick Hand"/>
                <a:cs typeface="Patrick Hand"/>
                <a:sym typeface="Patrick Hand"/>
              </a:defRPr>
            </a:lvl9pPr>
          </a:lstStyle>
          <a:p/>
        </p:txBody>
      </p:sp>
      <p:sp>
        <p:nvSpPr>
          <p:cNvPr id="722" name="Google Shape;722;p22"/>
          <p:cNvSpPr txBox="1"/>
          <p:nvPr>
            <p:ph idx="8" type="subTitle"/>
          </p:nvPr>
        </p:nvSpPr>
        <p:spPr>
          <a:xfrm>
            <a:off x="5904400" y="3819654"/>
            <a:ext cx="25077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23" name="Google Shape;723;p22"/>
          <p:cNvSpPr txBox="1"/>
          <p:nvPr>
            <p:ph hasCustomPrompt="1" idx="9" type="title"/>
          </p:nvPr>
        </p:nvSpPr>
        <p:spPr>
          <a:xfrm>
            <a:off x="6929050" y="2885772"/>
            <a:ext cx="458400" cy="342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200"/>
              <a:buNone/>
              <a:defRPr sz="2200">
                <a:solidFill>
                  <a:schemeClr val="lt1"/>
                </a:solidFill>
              </a:defRPr>
            </a:lvl1pPr>
            <a:lvl2pPr lvl="1" rtl="0" algn="ctr">
              <a:spcBef>
                <a:spcPts val="0"/>
              </a:spcBef>
              <a:spcAft>
                <a:spcPts val="0"/>
              </a:spcAft>
              <a:buClr>
                <a:schemeClr val="dk2"/>
              </a:buClr>
              <a:buSzPts val="2200"/>
              <a:buNone/>
              <a:defRPr sz="2200">
                <a:solidFill>
                  <a:schemeClr val="dk2"/>
                </a:solidFill>
              </a:defRPr>
            </a:lvl2pPr>
            <a:lvl3pPr lvl="2" rtl="0" algn="ctr">
              <a:spcBef>
                <a:spcPts val="0"/>
              </a:spcBef>
              <a:spcAft>
                <a:spcPts val="0"/>
              </a:spcAft>
              <a:buClr>
                <a:schemeClr val="dk2"/>
              </a:buClr>
              <a:buSzPts val="2200"/>
              <a:buNone/>
              <a:defRPr sz="2200">
                <a:solidFill>
                  <a:schemeClr val="dk2"/>
                </a:solidFill>
              </a:defRPr>
            </a:lvl3pPr>
            <a:lvl4pPr lvl="3" rtl="0" algn="ctr">
              <a:spcBef>
                <a:spcPts val="0"/>
              </a:spcBef>
              <a:spcAft>
                <a:spcPts val="0"/>
              </a:spcAft>
              <a:buClr>
                <a:schemeClr val="dk2"/>
              </a:buClr>
              <a:buSzPts val="2200"/>
              <a:buNone/>
              <a:defRPr sz="2200">
                <a:solidFill>
                  <a:schemeClr val="dk2"/>
                </a:solidFill>
              </a:defRPr>
            </a:lvl4pPr>
            <a:lvl5pPr lvl="4" rtl="0" algn="ctr">
              <a:spcBef>
                <a:spcPts val="0"/>
              </a:spcBef>
              <a:spcAft>
                <a:spcPts val="0"/>
              </a:spcAft>
              <a:buClr>
                <a:schemeClr val="dk2"/>
              </a:buClr>
              <a:buSzPts val="2200"/>
              <a:buNone/>
              <a:defRPr sz="2200">
                <a:solidFill>
                  <a:schemeClr val="dk2"/>
                </a:solidFill>
              </a:defRPr>
            </a:lvl5pPr>
            <a:lvl6pPr lvl="5" rtl="0" algn="ctr">
              <a:spcBef>
                <a:spcPts val="0"/>
              </a:spcBef>
              <a:spcAft>
                <a:spcPts val="0"/>
              </a:spcAft>
              <a:buClr>
                <a:schemeClr val="dk2"/>
              </a:buClr>
              <a:buSzPts val="2200"/>
              <a:buNone/>
              <a:defRPr sz="2200">
                <a:solidFill>
                  <a:schemeClr val="dk2"/>
                </a:solidFill>
              </a:defRPr>
            </a:lvl6pPr>
            <a:lvl7pPr lvl="6" rtl="0" algn="ctr">
              <a:spcBef>
                <a:spcPts val="0"/>
              </a:spcBef>
              <a:spcAft>
                <a:spcPts val="0"/>
              </a:spcAft>
              <a:buClr>
                <a:schemeClr val="dk2"/>
              </a:buClr>
              <a:buSzPts val="2200"/>
              <a:buNone/>
              <a:defRPr sz="2200">
                <a:solidFill>
                  <a:schemeClr val="dk2"/>
                </a:solidFill>
              </a:defRPr>
            </a:lvl7pPr>
            <a:lvl8pPr lvl="7" rtl="0" algn="ctr">
              <a:spcBef>
                <a:spcPts val="0"/>
              </a:spcBef>
              <a:spcAft>
                <a:spcPts val="0"/>
              </a:spcAft>
              <a:buClr>
                <a:schemeClr val="dk2"/>
              </a:buClr>
              <a:buSzPts val="2200"/>
              <a:buNone/>
              <a:defRPr sz="2200">
                <a:solidFill>
                  <a:schemeClr val="dk2"/>
                </a:solidFill>
              </a:defRPr>
            </a:lvl8pPr>
            <a:lvl9pPr lvl="8" rtl="0" algn="ctr">
              <a:spcBef>
                <a:spcPts val="0"/>
              </a:spcBef>
              <a:spcAft>
                <a:spcPts val="0"/>
              </a:spcAft>
              <a:buClr>
                <a:schemeClr val="dk2"/>
              </a:buClr>
              <a:buSzPts val="2200"/>
              <a:buNone/>
              <a:defRPr sz="2200">
                <a:solidFill>
                  <a:schemeClr val="dk2"/>
                </a:solidFill>
              </a:defRPr>
            </a:lvl9pPr>
          </a:lstStyle>
          <a:p>
            <a:r>
              <a:t>xx%</a:t>
            </a:r>
          </a:p>
        </p:txBody>
      </p:sp>
      <p:sp>
        <p:nvSpPr>
          <p:cNvPr id="724" name="Google Shape;724;p22"/>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 name="Google Shape;725;p22"/>
          <p:cNvGrpSpPr/>
          <p:nvPr/>
        </p:nvGrpSpPr>
        <p:grpSpPr>
          <a:xfrm>
            <a:off x="8468096" y="1846"/>
            <a:ext cx="675898" cy="633990"/>
            <a:chOff x="731675" y="1636850"/>
            <a:chExt cx="805600" cy="755650"/>
          </a:xfrm>
        </p:grpSpPr>
        <p:sp>
          <p:nvSpPr>
            <p:cNvPr id="726" name="Google Shape;726;p22"/>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2"/>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2"/>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2"/>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2"/>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2"/>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2"/>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2"/>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2"/>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2"/>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2"/>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2"/>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2"/>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2"/>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2"/>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2"/>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22"/>
          <p:cNvGrpSpPr/>
          <p:nvPr/>
        </p:nvGrpSpPr>
        <p:grpSpPr>
          <a:xfrm>
            <a:off x="-12" y="1838"/>
            <a:ext cx="2022450" cy="1075325"/>
            <a:chOff x="-6300587" y="3973775"/>
            <a:chExt cx="2022450" cy="1075325"/>
          </a:xfrm>
        </p:grpSpPr>
        <p:sp>
          <p:nvSpPr>
            <p:cNvPr id="743" name="Google Shape;743;p22"/>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2"/>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 name="Google Shape;745;p22"/>
          <p:cNvSpPr/>
          <p:nvPr/>
        </p:nvSpPr>
        <p:spPr>
          <a:xfrm>
            <a:off x="-257950" y="45994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_1">
    <p:spTree>
      <p:nvGrpSpPr>
        <p:cNvPr id="746" name="Shape 746"/>
        <p:cNvGrpSpPr/>
        <p:nvPr/>
      </p:nvGrpSpPr>
      <p:grpSpPr>
        <a:xfrm>
          <a:off x="0" y="0"/>
          <a:ext cx="0" cy="0"/>
          <a:chOff x="0" y="0"/>
          <a:chExt cx="0" cy="0"/>
        </a:xfrm>
      </p:grpSpPr>
      <p:grpSp>
        <p:nvGrpSpPr>
          <p:cNvPr id="747" name="Google Shape;747;p23"/>
          <p:cNvGrpSpPr/>
          <p:nvPr/>
        </p:nvGrpSpPr>
        <p:grpSpPr>
          <a:xfrm>
            <a:off x="6360188" y="4143400"/>
            <a:ext cx="2783800" cy="1027300"/>
            <a:chOff x="-5555112" y="2724125"/>
            <a:chExt cx="2783800" cy="1027300"/>
          </a:xfrm>
        </p:grpSpPr>
        <p:sp>
          <p:nvSpPr>
            <p:cNvPr id="748" name="Google Shape;748;p23"/>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3"/>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 name="Google Shape;750;p23"/>
          <p:cNvSpPr txBox="1"/>
          <p:nvPr>
            <p:ph idx="1" type="body"/>
          </p:nvPr>
        </p:nvSpPr>
        <p:spPr>
          <a:xfrm>
            <a:off x="3238500" y="1774950"/>
            <a:ext cx="4876800" cy="1593600"/>
          </a:xfrm>
          <a:prstGeom prst="rect">
            <a:avLst/>
          </a:prstGeom>
        </p:spPr>
        <p:txBody>
          <a:bodyPr anchorCtr="0" anchor="ctr" bIns="91425" lIns="91425" spcFirstLastPara="1" rIns="91425" wrap="square" tIns="91425">
            <a:noAutofit/>
          </a:bodyPr>
          <a:lstStyle>
            <a:lvl1pPr indent="-317500" lvl="0" marL="457200">
              <a:lnSpc>
                <a:spcPct val="100000"/>
              </a:lnSpc>
              <a:spcBef>
                <a:spcPts val="0"/>
              </a:spcBef>
              <a:spcAft>
                <a:spcPts val="0"/>
              </a:spcAft>
              <a:buSzPts val="1400"/>
              <a:buChar char="●"/>
              <a:defRPr sz="2700"/>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751" name="Google Shape;751;p23"/>
          <p:cNvSpPr txBox="1"/>
          <p:nvPr>
            <p:ph type="title"/>
          </p:nvPr>
        </p:nvSpPr>
        <p:spPr>
          <a:xfrm>
            <a:off x="5762700" y="3848100"/>
            <a:ext cx="2352600" cy="393600"/>
          </a:xfrm>
          <a:prstGeom prst="rect">
            <a:avLst/>
          </a:prstGeom>
        </p:spPr>
        <p:txBody>
          <a:bodyPr anchorCtr="0" anchor="ctr" bIns="91425" lIns="91425" spcFirstLastPara="1" rIns="91425" wrap="square" tIns="91425">
            <a:noAutofit/>
          </a:bodyPr>
          <a:lstStyle>
            <a:lvl1pPr lvl="0" algn="r">
              <a:spcBef>
                <a:spcPts val="0"/>
              </a:spcBef>
              <a:spcAft>
                <a:spcPts val="0"/>
              </a:spcAft>
              <a:buSzPts val="2200"/>
              <a:buNone/>
              <a:defRPr sz="2200"/>
            </a:lvl1pPr>
            <a:lvl2pPr lvl="1">
              <a:spcBef>
                <a:spcPts val="0"/>
              </a:spcBef>
              <a:spcAft>
                <a:spcPts val="0"/>
              </a:spcAft>
              <a:buSzPts val="3000"/>
              <a:buNone/>
              <a:defRPr>
                <a:latin typeface="Raleway Medium"/>
                <a:ea typeface="Raleway Medium"/>
                <a:cs typeface="Raleway Medium"/>
                <a:sym typeface="Raleway Medium"/>
              </a:defRPr>
            </a:lvl2pPr>
            <a:lvl3pPr lvl="2">
              <a:spcBef>
                <a:spcPts val="0"/>
              </a:spcBef>
              <a:spcAft>
                <a:spcPts val="0"/>
              </a:spcAft>
              <a:buSzPts val="3000"/>
              <a:buNone/>
              <a:defRPr>
                <a:latin typeface="Raleway Medium"/>
                <a:ea typeface="Raleway Medium"/>
                <a:cs typeface="Raleway Medium"/>
                <a:sym typeface="Raleway Medium"/>
              </a:defRPr>
            </a:lvl3pPr>
            <a:lvl4pPr lvl="3">
              <a:spcBef>
                <a:spcPts val="0"/>
              </a:spcBef>
              <a:spcAft>
                <a:spcPts val="0"/>
              </a:spcAft>
              <a:buSzPts val="3000"/>
              <a:buNone/>
              <a:defRPr>
                <a:latin typeface="Raleway Medium"/>
                <a:ea typeface="Raleway Medium"/>
                <a:cs typeface="Raleway Medium"/>
                <a:sym typeface="Raleway Medium"/>
              </a:defRPr>
            </a:lvl4pPr>
            <a:lvl5pPr lvl="4">
              <a:spcBef>
                <a:spcPts val="0"/>
              </a:spcBef>
              <a:spcAft>
                <a:spcPts val="0"/>
              </a:spcAft>
              <a:buSzPts val="3000"/>
              <a:buNone/>
              <a:defRPr>
                <a:latin typeface="Raleway Medium"/>
                <a:ea typeface="Raleway Medium"/>
                <a:cs typeface="Raleway Medium"/>
                <a:sym typeface="Raleway Medium"/>
              </a:defRPr>
            </a:lvl5pPr>
            <a:lvl6pPr lvl="5">
              <a:spcBef>
                <a:spcPts val="0"/>
              </a:spcBef>
              <a:spcAft>
                <a:spcPts val="0"/>
              </a:spcAft>
              <a:buSzPts val="3000"/>
              <a:buNone/>
              <a:defRPr>
                <a:latin typeface="Raleway Medium"/>
                <a:ea typeface="Raleway Medium"/>
                <a:cs typeface="Raleway Medium"/>
                <a:sym typeface="Raleway Medium"/>
              </a:defRPr>
            </a:lvl6pPr>
            <a:lvl7pPr lvl="6">
              <a:spcBef>
                <a:spcPts val="0"/>
              </a:spcBef>
              <a:spcAft>
                <a:spcPts val="0"/>
              </a:spcAft>
              <a:buSzPts val="3000"/>
              <a:buNone/>
              <a:defRPr>
                <a:latin typeface="Raleway Medium"/>
                <a:ea typeface="Raleway Medium"/>
                <a:cs typeface="Raleway Medium"/>
                <a:sym typeface="Raleway Medium"/>
              </a:defRPr>
            </a:lvl7pPr>
            <a:lvl8pPr lvl="7">
              <a:spcBef>
                <a:spcPts val="0"/>
              </a:spcBef>
              <a:spcAft>
                <a:spcPts val="0"/>
              </a:spcAft>
              <a:buSzPts val="3000"/>
              <a:buNone/>
              <a:defRPr>
                <a:latin typeface="Raleway Medium"/>
                <a:ea typeface="Raleway Medium"/>
                <a:cs typeface="Raleway Medium"/>
                <a:sym typeface="Raleway Medium"/>
              </a:defRPr>
            </a:lvl8pPr>
            <a:lvl9pPr lvl="8">
              <a:spcBef>
                <a:spcPts val="0"/>
              </a:spcBef>
              <a:spcAft>
                <a:spcPts val="0"/>
              </a:spcAft>
              <a:buSzPts val="3000"/>
              <a:buNone/>
              <a:defRPr>
                <a:latin typeface="Raleway Medium"/>
                <a:ea typeface="Raleway Medium"/>
                <a:cs typeface="Raleway Medium"/>
                <a:sym typeface="Raleway Medium"/>
              </a:defRPr>
            </a:lvl9pPr>
          </a:lstStyle>
          <a:p/>
        </p:txBody>
      </p:sp>
      <p:grpSp>
        <p:nvGrpSpPr>
          <p:cNvPr id="752" name="Google Shape;752;p23"/>
          <p:cNvGrpSpPr/>
          <p:nvPr/>
        </p:nvGrpSpPr>
        <p:grpSpPr>
          <a:xfrm>
            <a:off x="8003138" y="150175"/>
            <a:ext cx="1097388" cy="1657725"/>
            <a:chOff x="8003138" y="150175"/>
            <a:chExt cx="1097388" cy="1657725"/>
          </a:xfrm>
        </p:grpSpPr>
        <p:sp>
          <p:nvSpPr>
            <p:cNvPr id="753" name="Google Shape;753;p23"/>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 name="Google Shape;754;p23"/>
            <p:cNvGrpSpPr/>
            <p:nvPr/>
          </p:nvGrpSpPr>
          <p:grpSpPr>
            <a:xfrm>
              <a:off x="8003138" y="150175"/>
              <a:ext cx="980875" cy="980675"/>
              <a:chOff x="4166450" y="897350"/>
              <a:chExt cx="980875" cy="980675"/>
            </a:xfrm>
          </p:grpSpPr>
          <p:sp>
            <p:nvSpPr>
              <p:cNvPr id="755" name="Google Shape;755;p23"/>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3"/>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3"/>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3"/>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3"/>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3"/>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3"/>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3"/>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3"/>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3"/>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3"/>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3"/>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3"/>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3"/>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3"/>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3"/>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3"/>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3"/>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3"/>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3"/>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3"/>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3"/>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3"/>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3"/>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9" name="Google Shape;779;p23"/>
          <p:cNvGrpSpPr/>
          <p:nvPr/>
        </p:nvGrpSpPr>
        <p:grpSpPr>
          <a:xfrm>
            <a:off x="7234021" y="-10354"/>
            <a:ext cx="675898" cy="633990"/>
            <a:chOff x="731675" y="1636850"/>
            <a:chExt cx="805600" cy="755650"/>
          </a:xfrm>
        </p:grpSpPr>
        <p:sp>
          <p:nvSpPr>
            <p:cNvPr id="780" name="Google Shape;780;p23"/>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3"/>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3"/>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3"/>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3"/>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3"/>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3"/>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3"/>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3"/>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3"/>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3"/>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3"/>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3"/>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3"/>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3"/>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3"/>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BLANK_1_1_1_1_3">
    <p:spTree>
      <p:nvGrpSpPr>
        <p:cNvPr id="796" name="Shape 796"/>
        <p:cNvGrpSpPr/>
        <p:nvPr/>
      </p:nvGrpSpPr>
      <p:grpSpPr>
        <a:xfrm>
          <a:off x="0" y="0"/>
          <a:ext cx="0" cy="0"/>
          <a:chOff x="0" y="0"/>
          <a:chExt cx="0" cy="0"/>
        </a:xfrm>
      </p:grpSpPr>
      <p:sp>
        <p:nvSpPr>
          <p:cNvPr id="797" name="Google Shape;797;p24"/>
          <p:cNvSpPr/>
          <p:nvPr/>
        </p:nvSpPr>
        <p:spPr>
          <a:xfrm>
            <a:off x="3452600" y="4109473"/>
            <a:ext cx="2121667" cy="171457"/>
          </a:xfrm>
          <a:custGeom>
            <a:rect b="b" l="l" r="r" t="t"/>
            <a:pathLst>
              <a:path extrusionOk="0" h="5353" w="66240">
                <a:moveTo>
                  <a:pt x="5576" y="0"/>
                </a:moveTo>
                <a:cubicBezTo>
                  <a:pt x="3569" y="0"/>
                  <a:pt x="2570" y="892"/>
                  <a:pt x="1785" y="1668"/>
                </a:cubicBezTo>
                <a:cubicBezTo>
                  <a:pt x="1115" y="2337"/>
                  <a:pt x="785" y="2560"/>
                  <a:pt x="0" y="2560"/>
                </a:cubicBezTo>
                <a:lnTo>
                  <a:pt x="0" y="5353"/>
                </a:lnTo>
                <a:cubicBezTo>
                  <a:pt x="1901" y="5353"/>
                  <a:pt x="3016" y="4345"/>
                  <a:pt x="3685" y="3675"/>
                </a:cubicBezTo>
                <a:cubicBezTo>
                  <a:pt x="4461" y="3006"/>
                  <a:pt x="4800" y="2783"/>
                  <a:pt x="5576" y="2783"/>
                </a:cubicBezTo>
                <a:cubicBezTo>
                  <a:pt x="6361" y="2783"/>
                  <a:pt x="6691" y="3006"/>
                  <a:pt x="7360" y="3675"/>
                </a:cubicBezTo>
                <a:cubicBezTo>
                  <a:pt x="8145" y="4345"/>
                  <a:pt x="9144" y="5353"/>
                  <a:pt x="11045" y="5353"/>
                </a:cubicBezTo>
                <a:cubicBezTo>
                  <a:pt x="13052" y="5353"/>
                  <a:pt x="14051" y="4345"/>
                  <a:pt x="14836" y="3675"/>
                </a:cubicBezTo>
                <a:cubicBezTo>
                  <a:pt x="15505" y="3006"/>
                  <a:pt x="15835" y="2783"/>
                  <a:pt x="16620" y="2783"/>
                </a:cubicBezTo>
                <a:cubicBezTo>
                  <a:pt x="17396" y="2783"/>
                  <a:pt x="17735" y="3006"/>
                  <a:pt x="18404" y="3675"/>
                </a:cubicBezTo>
                <a:cubicBezTo>
                  <a:pt x="19181" y="4345"/>
                  <a:pt x="20189" y="5353"/>
                  <a:pt x="22080" y="5353"/>
                </a:cubicBezTo>
                <a:cubicBezTo>
                  <a:pt x="24087" y="5353"/>
                  <a:pt x="25095" y="4345"/>
                  <a:pt x="25871" y="3675"/>
                </a:cubicBezTo>
                <a:cubicBezTo>
                  <a:pt x="26540" y="3006"/>
                  <a:pt x="26879" y="2783"/>
                  <a:pt x="27656" y="2783"/>
                </a:cubicBezTo>
                <a:cubicBezTo>
                  <a:pt x="28441" y="2783"/>
                  <a:pt x="28771" y="3006"/>
                  <a:pt x="29440" y="3675"/>
                </a:cubicBezTo>
                <a:cubicBezTo>
                  <a:pt x="30109" y="4345"/>
                  <a:pt x="31224" y="5353"/>
                  <a:pt x="33124" y="5353"/>
                </a:cubicBezTo>
                <a:cubicBezTo>
                  <a:pt x="35131" y="5353"/>
                  <a:pt x="36131" y="4345"/>
                  <a:pt x="36916" y="3675"/>
                </a:cubicBezTo>
                <a:cubicBezTo>
                  <a:pt x="37585" y="3006"/>
                  <a:pt x="37915" y="2783"/>
                  <a:pt x="38700" y="2783"/>
                </a:cubicBezTo>
                <a:cubicBezTo>
                  <a:pt x="39476" y="2783"/>
                  <a:pt x="39815" y="3006"/>
                  <a:pt x="40484" y="3675"/>
                </a:cubicBezTo>
                <a:cubicBezTo>
                  <a:pt x="41153" y="4345"/>
                  <a:pt x="42268" y="5353"/>
                  <a:pt x="44160" y="5353"/>
                </a:cubicBezTo>
                <a:cubicBezTo>
                  <a:pt x="46060" y="5353"/>
                  <a:pt x="47175" y="4345"/>
                  <a:pt x="47844" y="3675"/>
                </a:cubicBezTo>
                <a:cubicBezTo>
                  <a:pt x="48620" y="3006"/>
                  <a:pt x="48959" y="2783"/>
                  <a:pt x="49735" y="2783"/>
                </a:cubicBezTo>
                <a:cubicBezTo>
                  <a:pt x="50520" y="2783"/>
                  <a:pt x="50850" y="3006"/>
                  <a:pt x="51519" y="3675"/>
                </a:cubicBezTo>
                <a:cubicBezTo>
                  <a:pt x="52188" y="4345"/>
                  <a:pt x="53304" y="5353"/>
                  <a:pt x="55204" y="5353"/>
                </a:cubicBezTo>
                <a:cubicBezTo>
                  <a:pt x="57095" y="5353"/>
                  <a:pt x="58210" y="4345"/>
                  <a:pt x="58879" y="3675"/>
                </a:cubicBezTo>
                <a:cubicBezTo>
                  <a:pt x="59548" y="3006"/>
                  <a:pt x="59887" y="2783"/>
                  <a:pt x="60663" y="2783"/>
                </a:cubicBezTo>
                <a:cubicBezTo>
                  <a:pt x="61449" y="2783"/>
                  <a:pt x="61779" y="3006"/>
                  <a:pt x="62564" y="3675"/>
                </a:cubicBezTo>
                <a:cubicBezTo>
                  <a:pt x="63233" y="4345"/>
                  <a:pt x="64232" y="5353"/>
                  <a:pt x="66239" y="5353"/>
                </a:cubicBezTo>
                <a:lnTo>
                  <a:pt x="66239" y="2560"/>
                </a:lnTo>
                <a:cubicBezTo>
                  <a:pt x="65463" y="2560"/>
                  <a:pt x="65124" y="2337"/>
                  <a:pt x="64455" y="1668"/>
                </a:cubicBezTo>
                <a:cubicBezTo>
                  <a:pt x="63679" y="892"/>
                  <a:pt x="62671" y="0"/>
                  <a:pt x="60663" y="0"/>
                </a:cubicBezTo>
                <a:cubicBezTo>
                  <a:pt x="58772" y="0"/>
                  <a:pt x="57764" y="892"/>
                  <a:pt x="56988" y="1668"/>
                </a:cubicBezTo>
                <a:cubicBezTo>
                  <a:pt x="56319" y="2337"/>
                  <a:pt x="55980" y="2560"/>
                  <a:pt x="55204" y="2560"/>
                </a:cubicBezTo>
                <a:cubicBezTo>
                  <a:pt x="54419" y="2560"/>
                  <a:pt x="54089" y="2337"/>
                  <a:pt x="53420" y="1668"/>
                </a:cubicBezTo>
                <a:cubicBezTo>
                  <a:pt x="52635" y="892"/>
                  <a:pt x="51635" y="0"/>
                  <a:pt x="49735" y="0"/>
                </a:cubicBezTo>
                <a:cubicBezTo>
                  <a:pt x="47728" y="0"/>
                  <a:pt x="46729" y="892"/>
                  <a:pt x="45944" y="1668"/>
                </a:cubicBezTo>
                <a:cubicBezTo>
                  <a:pt x="45275" y="2337"/>
                  <a:pt x="44945" y="2560"/>
                  <a:pt x="44160" y="2560"/>
                </a:cubicBezTo>
                <a:cubicBezTo>
                  <a:pt x="43383" y="2560"/>
                  <a:pt x="43044" y="2337"/>
                  <a:pt x="42375" y="1668"/>
                </a:cubicBezTo>
                <a:cubicBezTo>
                  <a:pt x="41599" y="892"/>
                  <a:pt x="40591" y="0"/>
                  <a:pt x="38700" y="0"/>
                </a:cubicBezTo>
                <a:cubicBezTo>
                  <a:pt x="36693" y="0"/>
                  <a:pt x="35685" y="892"/>
                  <a:pt x="34908" y="1668"/>
                </a:cubicBezTo>
                <a:cubicBezTo>
                  <a:pt x="34239" y="2337"/>
                  <a:pt x="33900" y="2560"/>
                  <a:pt x="33124" y="2560"/>
                </a:cubicBezTo>
                <a:cubicBezTo>
                  <a:pt x="32339" y="2560"/>
                  <a:pt x="32009" y="2337"/>
                  <a:pt x="31340" y="1668"/>
                </a:cubicBezTo>
                <a:cubicBezTo>
                  <a:pt x="30555" y="892"/>
                  <a:pt x="29556" y="0"/>
                  <a:pt x="27656" y="0"/>
                </a:cubicBezTo>
                <a:cubicBezTo>
                  <a:pt x="25648" y="0"/>
                  <a:pt x="24649" y="892"/>
                  <a:pt x="23864" y="1668"/>
                </a:cubicBezTo>
                <a:cubicBezTo>
                  <a:pt x="23195" y="2337"/>
                  <a:pt x="22865" y="2560"/>
                  <a:pt x="22080" y="2560"/>
                </a:cubicBezTo>
                <a:cubicBezTo>
                  <a:pt x="21304" y="2560"/>
                  <a:pt x="20965" y="2337"/>
                  <a:pt x="20296" y="1668"/>
                </a:cubicBezTo>
                <a:cubicBezTo>
                  <a:pt x="19520" y="892"/>
                  <a:pt x="18512" y="0"/>
                  <a:pt x="16620" y="0"/>
                </a:cubicBezTo>
                <a:cubicBezTo>
                  <a:pt x="14613" y="0"/>
                  <a:pt x="13605" y="892"/>
                  <a:pt x="12829" y="1668"/>
                </a:cubicBezTo>
                <a:cubicBezTo>
                  <a:pt x="12160" y="2337"/>
                  <a:pt x="11821" y="2560"/>
                  <a:pt x="11045" y="2560"/>
                </a:cubicBezTo>
                <a:cubicBezTo>
                  <a:pt x="10260" y="2560"/>
                  <a:pt x="9929" y="2337"/>
                  <a:pt x="9260" y="1668"/>
                </a:cubicBezTo>
                <a:cubicBezTo>
                  <a:pt x="8475" y="892"/>
                  <a:pt x="7476" y="0"/>
                  <a:pt x="5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4"/>
          <p:cNvSpPr txBox="1"/>
          <p:nvPr>
            <p:ph type="title"/>
          </p:nvPr>
        </p:nvSpPr>
        <p:spPr>
          <a:xfrm>
            <a:off x="707074" y="535600"/>
            <a:ext cx="7723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99" name="Google Shape;799;p24"/>
          <p:cNvSpPr txBox="1"/>
          <p:nvPr>
            <p:ph idx="1" type="body"/>
          </p:nvPr>
        </p:nvSpPr>
        <p:spPr>
          <a:xfrm>
            <a:off x="1783050" y="1874175"/>
            <a:ext cx="5582700" cy="1437900"/>
          </a:xfrm>
          <a:prstGeom prst="rect">
            <a:avLst/>
          </a:prstGeom>
        </p:spPr>
        <p:txBody>
          <a:bodyPr anchorCtr="0" anchor="t" bIns="91425" lIns="91425" spcFirstLastPara="1" rIns="91425" wrap="square" tIns="91425">
            <a:noAutofit/>
          </a:bodyPr>
          <a:lstStyle>
            <a:lvl1pPr indent="-342900" lvl="0" marL="457200" rtl="0" algn="ctr">
              <a:lnSpc>
                <a:spcPct val="100000"/>
              </a:lnSpc>
              <a:spcBef>
                <a:spcPts val="0"/>
              </a:spcBef>
              <a:spcAft>
                <a:spcPts val="0"/>
              </a:spcAft>
              <a:buSzPts val="1800"/>
              <a:buChar char="●"/>
              <a:defRPr sz="1400"/>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00" name="Google Shape;800;p24"/>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24"/>
          <p:cNvGrpSpPr/>
          <p:nvPr/>
        </p:nvGrpSpPr>
        <p:grpSpPr>
          <a:xfrm>
            <a:off x="8193638" y="-338475"/>
            <a:ext cx="1097388" cy="1657725"/>
            <a:chOff x="8003138" y="150175"/>
            <a:chExt cx="1097388" cy="1657725"/>
          </a:xfrm>
        </p:grpSpPr>
        <p:sp>
          <p:nvSpPr>
            <p:cNvPr id="802" name="Google Shape;802;p24"/>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 name="Google Shape;803;p24"/>
            <p:cNvGrpSpPr/>
            <p:nvPr/>
          </p:nvGrpSpPr>
          <p:grpSpPr>
            <a:xfrm>
              <a:off x="8003138" y="150175"/>
              <a:ext cx="980875" cy="980675"/>
              <a:chOff x="4166450" y="897350"/>
              <a:chExt cx="980875" cy="980675"/>
            </a:xfrm>
          </p:grpSpPr>
          <p:sp>
            <p:nvSpPr>
              <p:cNvPr id="804" name="Google Shape;804;p24"/>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4"/>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4"/>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4"/>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4"/>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4"/>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4"/>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4"/>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4"/>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4"/>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4"/>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4"/>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4"/>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4"/>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4"/>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4"/>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4"/>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4"/>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4"/>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4"/>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4"/>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4"/>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4"/>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4"/>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8" name="Google Shape;828;p24"/>
          <p:cNvGrpSpPr/>
          <p:nvPr/>
        </p:nvGrpSpPr>
        <p:grpSpPr>
          <a:xfrm>
            <a:off x="-14512" y="-10350"/>
            <a:ext cx="2022450" cy="1075325"/>
            <a:chOff x="-6300587" y="3973775"/>
            <a:chExt cx="2022450" cy="1075325"/>
          </a:xfrm>
        </p:grpSpPr>
        <p:sp>
          <p:nvSpPr>
            <p:cNvPr id="829" name="Google Shape;829;p24"/>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4"/>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 name="Google Shape;831;p24"/>
          <p:cNvSpPr/>
          <p:nvPr/>
        </p:nvSpPr>
        <p:spPr>
          <a:xfrm>
            <a:off x="1259300" y="465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24"/>
          <p:cNvGrpSpPr/>
          <p:nvPr/>
        </p:nvGrpSpPr>
        <p:grpSpPr>
          <a:xfrm>
            <a:off x="-14504" y="4509521"/>
            <a:ext cx="675898" cy="633990"/>
            <a:chOff x="731675" y="1636850"/>
            <a:chExt cx="805600" cy="755650"/>
          </a:xfrm>
        </p:grpSpPr>
        <p:sp>
          <p:nvSpPr>
            <p:cNvPr id="833" name="Google Shape;833;p24"/>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4"/>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4"/>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4"/>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4"/>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4"/>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4"/>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4"/>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4"/>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4"/>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4"/>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4"/>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4"/>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4"/>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4"/>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4"/>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24"/>
          <p:cNvGrpSpPr/>
          <p:nvPr/>
        </p:nvGrpSpPr>
        <p:grpSpPr>
          <a:xfrm>
            <a:off x="3248938" y="3769500"/>
            <a:ext cx="2646125" cy="224625"/>
            <a:chOff x="2292275" y="3540900"/>
            <a:chExt cx="2646125" cy="224625"/>
          </a:xfrm>
        </p:grpSpPr>
        <p:sp>
          <p:nvSpPr>
            <p:cNvPr id="850" name="Google Shape;850;p24"/>
            <p:cNvSpPr/>
            <p:nvPr/>
          </p:nvSpPr>
          <p:spPr>
            <a:xfrm>
              <a:off x="2297550" y="3540900"/>
              <a:ext cx="2640850" cy="29000"/>
            </a:xfrm>
            <a:custGeom>
              <a:rect b="b" l="l" r="r" t="t"/>
              <a:pathLst>
                <a:path extrusionOk="0" h="1160" w="105634">
                  <a:moveTo>
                    <a:pt x="635" y="0"/>
                  </a:moveTo>
                  <a:cubicBezTo>
                    <a:pt x="314" y="0"/>
                    <a:pt x="1" y="313"/>
                    <a:pt x="1" y="635"/>
                  </a:cubicBezTo>
                  <a:cubicBezTo>
                    <a:pt x="1" y="948"/>
                    <a:pt x="314" y="1159"/>
                    <a:pt x="635" y="1159"/>
                  </a:cubicBezTo>
                  <a:lnTo>
                    <a:pt x="104999" y="1159"/>
                  </a:lnTo>
                  <a:cubicBezTo>
                    <a:pt x="105320" y="1159"/>
                    <a:pt x="105633" y="948"/>
                    <a:pt x="105633" y="635"/>
                  </a:cubicBezTo>
                  <a:cubicBezTo>
                    <a:pt x="105633" y="313"/>
                    <a:pt x="10532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4"/>
            <p:cNvSpPr/>
            <p:nvPr/>
          </p:nvSpPr>
          <p:spPr>
            <a:xfrm>
              <a:off x="2297550" y="3739050"/>
              <a:ext cx="2640850" cy="26475"/>
            </a:xfrm>
            <a:custGeom>
              <a:rect b="b" l="l" r="r" t="t"/>
              <a:pathLst>
                <a:path extrusionOk="0" h="1059" w="105634">
                  <a:moveTo>
                    <a:pt x="635" y="1"/>
                  </a:moveTo>
                  <a:cubicBezTo>
                    <a:pt x="314" y="1"/>
                    <a:pt x="1" y="212"/>
                    <a:pt x="1" y="534"/>
                  </a:cubicBezTo>
                  <a:cubicBezTo>
                    <a:pt x="1" y="847"/>
                    <a:pt x="314" y="1058"/>
                    <a:pt x="635" y="1058"/>
                  </a:cubicBezTo>
                  <a:lnTo>
                    <a:pt x="104999" y="1058"/>
                  </a:lnTo>
                  <a:cubicBezTo>
                    <a:pt x="105320" y="1058"/>
                    <a:pt x="105633" y="847"/>
                    <a:pt x="105633" y="534"/>
                  </a:cubicBezTo>
                  <a:cubicBezTo>
                    <a:pt x="105633" y="212"/>
                    <a:pt x="105320" y="1"/>
                    <a:pt x="104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4"/>
            <p:cNvSpPr/>
            <p:nvPr/>
          </p:nvSpPr>
          <p:spPr>
            <a:xfrm>
              <a:off x="2292275" y="3641350"/>
              <a:ext cx="2638300" cy="26475"/>
            </a:xfrm>
            <a:custGeom>
              <a:rect b="b" l="l" r="r" t="t"/>
              <a:pathLst>
                <a:path extrusionOk="0" h="1059" w="105532">
                  <a:moveTo>
                    <a:pt x="525" y="1"/>
                  </a:moveTo>
                  <a:cubicBezTo>
                    <a:pt x="212" y="1"/>
                    <a:pt x="0" y="212"/>
                    <a:pt x="0" y="525"/>
                  </a:cubicBezTo>
                  <a:cubicBezTo>
                    <a:pt x="0" y="847"/>
                    <a:pt x="212" y="1058"/>
                    <a:pt x="525" y="1058"/>
                  </a:cubicBezTo>
                  <a:lnTo>
                    <a:pt x="104998" y="1058"/>
                  </a:lnTo>
                  <a:cubicBezTo>
                    <a:pt x="105320" y="1058"/>
                    <a:pt x="105531" y="847"/>
                    <a:pt x="105531" y="525"/>
                  </a:cubicBezTo>
                  <a:cubicBezTo>
                    <a:pt x="105531" y="212"/>
                    <a:pt x="105320" y="1"/>
                    <a:pt x="1049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24"/>
          <p:cNvGrpSpPr/>
          <p:nvPr/>
        </p:nvGrpSpPr>
        <p:grpSpPr>
          <a:xfrm>
            <a:off x="6360188" y="4143400"/>
            <a:ext cx="2783800" cy="1027300"/>
            <a:chOff x="-5555112" y="2724125"/>
            <a:chExt cx="2783800" cy="1027300"/>
          </a:xfrm>
        </p:grpSpPr>
        <p:sp>
          <p:nvSpPr>
            <p:cNvPr id="854" name="Google Shape;854;p24"/>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4"/>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BLANK_1_1_1_1_2">
    <p:spTree>
      <p:nvGrpSpPr>
        <p:cNvPr id="856" name="Shape 856"/>
        <p:cNvGrpSpPr/>
        <p:nvPr/>
      </p:nvGrpSpPr>
      <p:grpSpPr>
        <a:xfrm>
          <a:off x="0" y="0"/>
          <a:ext cx="0" cy="0"/>
          <a:chOff x="0" y="0"/>
          <a:chExt cx="0" cy="0"/>
        </a:xfrm>
      </p:grpSpPr>
      <p:sp>
        <p:nvSpPr>
          <p:cNvPr id="857" name="Google Shape;857;p25"/>
          <p:cNvSpPr txBox="1"/>
          <p:nvPr>
            <p:ph idx="1" type="body"/>
          </p:nvPr>
        </p:nvSpPr>
        <p:spPr>
          <a:xfrm>
            <a:off x="2133600" y="1338300"/>
            <a:ext cx="4876800" cy="24669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8" name="Google Shape;858;p25"/>
          <p:cNvSpPr txBox="1"/>
          <p:nvPr>
            <p:ph type="title"/>
          </p:nvPr>
        </p:nvSpPr>
        <p:spPr>
          <a:xfrm>
            <a:off x="3395700" y="4076700"/>
            <a:ext cx="2352600" cy="3936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3000"/>
              <a:buNone/>
              <a:defRPr>
                <a:latin typeface="Raleway Medium"/>
                <a:ea typeface="Raleway Medium"/>
                <a:cs typeface="Raleway Medium"/>
                <a:sym typeface="Raleway Medium"/>
              </a:defRPr>
            </a:lvl2pPr>
            <a:lvl3pPr lvl="2" rtl="0">
              <a:spcBef>
                <a:spcPts val="0"/>
              </a:spcBef>
              <a:spcAft>
                <a:spcPts val="0"/>
              </a:spcAft>
              <a:buSzPts val="3000"/>
              <a:buNone/>
              <a:defRPr>
                <a:latin typeface="Raleway Medium"/>
                <a:ea typeface="Raleway Medium"/>
                <a:cs typeface="Raleway Medium"/>
                <a:sym typeface="Raleway Medium"/>
              </a:defRPr>
            </a:lvl3pPr>
            <a:lvl4pPr lvl="3" rtl="0">
              <a:spcBef>
                <a:spcPts val="0"/>
              </a:spcBef>
              <a:spcAft>
                <a:spcPts val="0"/>
              </a:spcAft>
              <a:buSzPts val="3000"/>
              <a:buNone/>
              <a:defRPr>
                <a:latin typeface="Raleway Medium"/>
                <a:ea typeface="Raleway Medium"/>
                <a:cs typeface="Raleway Medium"/>
                <a:sym typeface="Raleway Medium"/>
              </a:defRPr>
            </a:lvl4pPr>
            <a:lvl5pPr lvl="4" rtl="0">
              <a:spcBef>
                <a:spcPts val="0"/>
              </a:spcBef>
              <a:spcAft>
                <a:spcPts val="0"/>
              </a:spcAft>
              <a:buSzPts val="3000"/>
              <a:buNone/>
              <a:defRPr>
                <a:latin typeface="Raleway Medium"/>
                <a:ea typeface="Raleway Medium"/>
                <a:cs typeface="Raleway Medium"/>
                <a:sym typeface="Raleway Medium"/>
              </a:defRPr>
            </a:lvl5pPr>
            <a:lvl6pPr lvl="5" rtl="0">
              <a:spcBef>
                <a:spcPts val="0"/>
              </a:spcBef>
              <a:spcAft>
                <a:spcPts val="0"/>
              </a:spcAft>
              <a:buSzPts val="3000"/>
              <a:buNone/>
              <a:defRPr>
                <a:latin typeface="Raleway Medium"/>
                <a:ea typeface="Raleway Medium"/>
                <a:cs typeface="Raleway Medium"/>
                <a:sym typeface="Raleway Medium"/>
              </a:defRPr>
            </a:lvl6pPr>
            <a:lvl7pPr lvl="6" rtl="0">
              <a:spcBef>
                <a:spcPts val="0"/>
              </a:spcBef>
              <a:spcAft>
                <a:spcPts val="0"/>
              </a:spcAft>
              <a:buSzPts val="3000"/>
              <a:buNone/>
              <a:defRPr>
                <a:latin typeface="Raleway Medium"/>
                <a:ea typeface="Raleway Medium"/>
                <a:cs typeface="Raleway Medium"/>
                <a:sym typeface="Raleway Medium"/>
              </a:defRPr>
            </a:lvl7pPr>
            <a:lvl8pPr lvl="7" rtl="0">
              <a:spcBef>
                <a:spcPts val="0"/>
              </a:spcBef>
              <a:spcAft>
                <a:spcPts val="0"/>
              </a:spcAft>
              <a:buSzPts val="3000"/>
              <a:buNone/>
              <a:defRPr>
                <a:latin typeface="Raleway Medium"/>
                <a:ea typeface="Raleway Medium"/>
                <a:cs typeface="Raleway Medium"/>
                <a:sym typeface="Raleway Medium"/>
              </a:defRPr>
            </a:lvl8pPr>
            <a:lvl9pPr lvl="8" rtl="0">
              <a:spcBef>
                <a:spcPts val="0"/>
              </a:spcBef>
              <a:spcAft>
                <a:spcPts val="0"/>
              </a:spcAft>
              <a:buSzPts val="3000"/>
              <a:buNone/>
              <a:defRPr>
                <a:latin typeface="Raleway Medium"/>
                <a:ea typeface="Raleway Medium"/>
                <a:cs typeface="Raleway Medium"/>
                <a:sym typeface="Raleway Medium"/>
              </a:defRPr>
            </a:lvl9pPr>
          </a:lstStyle>
          <a:p/>
        </p:txBody>
      </p:sp>
      <p:grpSp>
        <p:nvGrpSpPr>
          <p:cNvPr id="859" name="Google Shape;859;p25"/>
          <p:cNvGrpSpPr/>
          <p:nvPr/>
        </p:nvGrpSpPr>
        <p:grpSpPr>
          <a:xfrm flipH="1">
            <a:off x="7121538" y="-8525"/>
            <a:ext cx="2022450" cy="1075325"/>
            <a:chOff x="-6300587" y="3973775"/>
            <a:chExt cx="2022450" cy="1075325"/>
          </a:xfrm>
        </p:grpSpPr>
        <p:sp>
          <p:nvSpPr>
            <p:cNvPr id="860" name="Google Shape;860;p25"/>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5"/>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25"/>
          <p:cNvGrpSpPr/>
          <p:nvPr/>
        </p:nvGrpSpPr>
        <p:grpSpPr>
          <a:xfrm>
            <a:off x="0" y="2150950"/>
            <a:ext cx="914700" cy="1059975"/>
            <a:chOff x="248675" y="2139825"/>
            <a:chExt cx="914700" cy="1059975"/>
          </a:xfrm>
        </p:grpSpPr>
        <p:sp>
          <p:nvSpPr>
            <p:cNvPr id="863" name="Google Shape;863;p25"/>
            <p:cNvSpPr/>
            <p:nvPr/>
          </p:nvSpPr>
          <p:spPr>
            <a:xfrm>
              <a:off x="521075" y="2298425"/>
              <a:ext cx="31750" cy="742750"/>
            </a:xfrm>
            <a:custGeom>
              <a:rect b="b" l="l" r="r" t="t"/>
              <a:pathLst>
                <a:path extrusionOk="0" h="29710" w="1270">
                  <a:moveTo>
                    <a:pt x="1" y="1"/>
                  </a:moveTo>
                  <a:lnTo>
                    <a:pt x="1" y="29710"/>
                  </a:lnTo>
                  <a:lnTo>
                    <a:pt x="1270" y="28974"/>
                  </a:lnTo>
                  <a:lnTo>
                    <a:pt x="1270" y="73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5"/>
            <p:cNvSpPr/>
            <p:nvPr/>
          </p:nvSpPr>
          <p:spPr>
            <a:xfrm>
              <a:off x="576500" y="2330150"/>
              <a:ext cx="31725" cy="679325"/>
            </a:xfrm>
            <a:custGeom>
              <a:rect b="b" l="l" r="r" t="t"/>
              <a:pathLst>
                <a:path extrusionOk="0" h="27173" w="1269">
                  <a:moveTo>
                    <a:pt x="0" y="1"/>
                  </a:moveTo>
                  <a:lnTo>
                    <a:pt x="0" y="27172"/>
                  </a:lnTo>
                  <a:lnTo>
                    <a:pt x="1269" y="26436"/>
                  </a:lnTo>
                  <a:lnTo>
                    <a:pt x="1269" y="737"/>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5"/>
            <p:cNvSpPr/>
            <p:nvPr/>
          </p:nvSpPr>
          <p:spPr>
            <a:xfrm>
              <a:off x="1078775" y="2620950"/>
              <a:ext cx="31750" cy="97725"/>
            </a:xfrm>
            <a:custGeom>
              <a:rect b="b" l="l" r="r" t="t"/>
              <a:pathLst>
                <a:path extrusionOk="0" h="3909" w="1270">
                  <a:moveTo>
                    <a:pt x="0" y="0"/>
                  </a:moveTo>
                  <a:lnTo>
                    <a:pt x="0" y="3908"/>
                  </a:lnTo>
                  <a:lnTo>
                    <a:pt x="1269" y="3172"/>
                  </a:lnTo>
                  <a:lnTo>
                    <a:pt x="1269" y="73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5"/>
            <p:cNvSpPr/>
            <p:nvPr/>
          </p:nvSpPr>
          <p:spPr>
            <a:xfrm>
              <a:off x="632100" y="2361875"/>
              <a:ext cx="31750" cy="613325"/>
            </a:xfrm>
            <a:custGeom>
              <a:rect b="b" l="l" r="r" t="t"/>
              <a:pathLst>
                <a:path extrusionOk="0" h="24533" w="1270">
                  <a:moveTo>
                    <a:pt x="1" y="0"/>
                  </a:moveTo>
                  <a:lnTo>
                    <a:pt x="1" y="24533"/>
                  </a:lnTo>
                  <a:lnTo>
                    <a:pt x="1270" y="23788"/>
                  </a:lnTo>
                  <a:lnTo>
                    <a:pt x="1270" y="736"/>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5"/>
            <p:cNvSpPr/>
            <p:nvPr/>
          </p:nvSpPr>
          <p:spPr>
            <a:xfrm>
              <a:off x="465450" y="2266700"/>
              <a:ext cx="31750" cy="806200"/>
            </a:xfrm>
            <a:custGeom>
              <a:rect b="b" l="l" r="r" t="t"/>
              <a:pathLst>
                <a:path extrusionOk="0" h="32248" w="1270">
                  <a:moveTo>
                    <a:pt x="1" y="1"/>
                  </a:moveTo>
                  <a:lnTo>
                    <a:pt x="1" y="32248"/>
                  </a:lnTo>
                  <a:lnTo>
                    <a:pt x="1270" y="31512"/>
                  </a:lnTo>
                  <a:lnTo>
                    <a:pt x="1270" y="6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5"/>
            <p:cNvSpPr/>
            <p:nvPr/>
          </p:nvSpPr>
          <p:spPr>
            <a:xfrm>
              <a:off x="248675" y="2139825"/>
              <a:ext cx="23925" cy="1059975"/>
            </a:xfrm>
            <a:custGeom>
              <a:rect b="b" l="l" r="r" t="t"/>
              <a:pathLst>
                <a:path extrusionOk="0" h="42399" w="957">
                  <a:moveTo>
                    <a:pt x="1" y="0"/>
                  </a:moveTo>
                  <a:lnTo>
                    <a:pt x="1" y="42398"/>
                  </a:lnTo>
                  <a:lnTo>
                    <a:pt x="957" y="41764"/>
                  </a:lnTo>
                  <a:lnTo>
                    <a:pt x="957" y="63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5"/>
            <p:cNvSpPr/>
            <p:nvPr/>
          </p:nvSpPr>
          <p:spPr>
            <a:xfrm>
              <a:off x="410050" y="2232225"/>
              <a:ext cx="31750" cy="872400"/>
            </a:xfrm>
            <a:custGeom>
              <a:rect b="b" l="l" r="r" t="t"/>
              <a:pathLst>
                <a:path extrusionOk="0" h="34896" w="1270">
                  <a:moveTo>
                    <a:pt x="0" y="1"/>
                  </a:moveTo>
                  <a:lnTo>
                    <a:pt x="0" y="34896"/>
                  </a:lnTo>
                  <a:lnTo>
                    <a:pt x="1269" y="34160"/>
                  </a:lnTo>
                  <a:lnTo>
                    <a:pt x="1269" y="7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5"/>
            <p:cNvSpPr/>
            <p:nvPr/>
          </p:nvSpPr>
          <p:spPr>
            <a:xfrm>
              <a:off x="299025" y="2168800"/>
              <a:ext cx="29000" cy="1002025"/>
            </a:xfrm>
            <a:custGeom>
              <a:rect b="b" l="l" r="r" t="t"/>
              <a:pathLst>
                <a:path extrusionOk="0" h="40081" w="1160">
                  <a:moveTo>
                    <a:pt x="0" y="0"/>
                  </a:moveTo>
                  <a:lnTo>
                    <a:pt x="0" y="40081"/>
                  </a:lnTo>
                  <a:lnTo>
                    <a:pt x="1159" y="39336"/>
                  </a:lnTo>
                  <a:lnTo>
                    <a:pt x="1159" y="74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5"/>
            <p:cNvSpPr/>
            <p:nvPr/>
          </p:nvSpPr>
          <p:spPr>
            <a:xfrm>
              <a:off x="354425" y="2200500"/>
              <a:ext cx="31750" cy="935850"/>
            </a:xfrm>
            <a:custGeom>
              <a:rect b="b" l="l" r="r" t="t"/>
              <a:pathLst>
                <a:path extrusionOk="0" h="37434" w="1270">
                  <a:moveTo>
                    <a:pt x="1" y="1"/>
                  </a:moveTo>
                  <a:lnTo>
                    <a:pt x="1" y="37434"/>
                  </a:lnTo>
                  <a:lnTo>
                    <a:pt x="1270" y="36698"/>
                  </a:lnTo>
                  <a:lnTo>
                    <a:pt x="1270"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5"/>
            <p:cNvSpPr/>
            <p:nvPr/>
          </p:nvSpPr>
          <p:spPr>
            <a:xfrm>
              <a:off x="1136925" y="2652675"/>
              <a:ext cx="26450" cy="34275"/>
            </a:xfrm>
            <a:custGeom>
              <a:rect b="b" l="l" r="r" t="t"/>
              <a:pathLst>
                <a:path extrusionOk="0" h="1371" w="1058">
                  <a:moveTo>
                    <a:pt x="0" y="0"/>
                  </a:moveTo>
                  <a:lnTo>
                    <a:pt x="0" y="1371"/>
                  </a:lnTo>
                  <a:lnTo>
                    <a:pt x="1058" y="635"/>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5"/>
            <p:cNvSpPr/>
            <p:nvPr/>
          </p:nvSpPr>
          <p:spPr>
            <a:xfrm>
              <a:off x="745675" y="2427850"/>
              <a:ext cx="29200" cy="483900"/>
            </a:xfrm>
            <a:custGeom>
              <a:rect b="b" l="l" r="r" t="t"/>
              <a:pathLst>
                <a:path extrusionOk="0" h="19356" w="1168">
                  <a:moveTo>
                    <a:pt x="1" y="1"/>
                  </a:moveTo>
                  <a:lnTo>
                    <a:pt x="1" y="19356"/>
                  </a:lnTo>
                  <a:lnTo>
                    <a:pt x="1168" y="18611"/>
                  </a:lnTo>
                  <a:lnTo>
                    <a:pt x="1168" y="6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5"/>
            <p:cNvSpPr/>
            <p:nvPr/>
          </p:nvSpPr>
          <p:spPr>
            <a:xfrm>
              <a:off x="856700" y="2491300"/>
              <a:ext cx="31750" cy="357025"/>
            </a:xfrm>
            <a:custGeom>
              <a:rect b="b" l="l" r="r" t="t"/>
              <a:pathLst>
                <a:path extrusionOk="0" h="14281" w="1270">
                  <a:moveTo>
                    <a:pt x="1" y="1"/>
                  </a:moveTo>
                  <a:lnTo>
                    <a:pt x="1" y="14280"/>
                  </a:lnTo>
                  <a:lnTo>
                    <a:pt x="1270" y="13536"/>
                  </a:lnTo>
                  <a:lnTo>
                    <a:pt x="1270"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5"/>
            <p:cNvSpPr/>
            <p:nvPr/>
          </p:nvSpPr>
          <p:spPr>
            <a:xfrm>
              <a:off x="687525" y="2393600"/>
              <a:ext cx="31750" cy="549875"/>
            </a:xfrm>
            <a:custGeom>
              <a:rect b="b" l="l" r="r" t="t"/>
              <a:pathLst>
                <a:path extrusionOk="0" h="21995" w="1270">
                  <a:moveTo>
                    <a:pt x="0" y="0"/>
                  </a:moveTo>
                  <a:lnTo>
                    <a:pt x="0" y="21995"/>
                  </a:lnTo>
                  <a:lnTo>
                    <a:pt x="1269" y="21250"/>
                  </a:lnTo>
                  <a:lnTo>
                    <a:pt x="1269" y="73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5"/>
            <p:cNvSpPr/>
            <p:nvPr/>
          </p:nvSpPr>
          <p:spPr>
            <a:xfrm>
              <a:off x="801300" y="2459575"/>
              <a:ext cx="31750" cy="420450"/>
            </a:xfrm>
            <a:custGeom>
              <a:rect b="b" l="l" r="r" t="t"/>
              <a:pathLst>
                <a:path extrusionOk="0" h="16818" w="1270">
                  <a:moveTo>
                    <a:pt x="0" y="1"/>
                  </a:moveTo>
                  <a:lnTo>
                    <a:pt x="0" y="16818"/>
                  </a:lnTo>
                  <a:lnTo>
                    <a:pt x="1269" y="16074"/>
                  </a:lnTo>
                  <a:lnTo>
                    <a:pt x="1269" y="7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5"/>
            <p:cNvSpPr/>
            <p:nvPr/>
          </p:nvSpPr>
          <p:spPr>
            <a:xfrm>
              <a:off x="1023350" y="2589225"/>
              <a:ext cx="31750" cy="161175"/>
            </a:xfrm>
            <a:custGeom>
              <a:rect b="b" l="l" r="r" t="t"/>
              <a:pathLst>
                <a:path extrusionOk="0" h="6447" w="1270">
                  <a:moveTo>
                    <a:pt x="1" y="0"/>
                  </a:moveTo>
                  <a:lnTo>
                    <a:pt x="1" y="6446"/>
                  </a:lnTo>
                  <a:lnTo>
                    <a:pt x="1270" y="5710"/>
                  </a:lnTo>
                  <a:lnTo>
                    <a:pt x="1270" y="63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5"/>
            <p:cNvSpPr/>
            <p:nvPr/>
          </p:nvSpPr>
          <p:spPr>
            <a:xfrm>
              <a:off x="967725" y="2554750"/>
              <a:ext cx="31750" cy="227375"/>
            </a:xfrm>
            <a:custGeom>
              <a:rect b="b" l="l" r="r" t="t"/>
              <a:pathLst>
                <a:path extrusionOk="0" h="9095" w="1270">
                  <a:moveTo>
                    <a:pt x="1" y="0"/>
                  </a:moveTo>
                  <a:lnTo>
                    <a:pt x="1" y="9094"/>
                  </a:lnTo>
                  <a:lnTo>
                    <a:pt x="1270" y="8358"/>
                  </a:lnTo>
                  <a:lnTo>
                    <a:pt x="1270" y="74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5"/>
            <p:cNvSpPr/>
            <p:nvPr/>
          </p:nvSpPr>
          <p:spPr>
            <a:xfrm>
              <a:off x="912325" y="2523025"/>
              <a:ext cx="31750" cy="290825"/>
            </a:xfrm>
            <a:custGeom>
              <a:rect b="b" l="l" r="r" t="t"/>
              <a:pathLst>
                <a:path extrusionOk="0" h="11633" w="1270">
                  <a:moveTo>
                    <a:pt x="1" y="1"/>
                  </a:moveTo>
                  <a:lnTo>
                    <a:pt x="1" y="11632"/>
                  </a:lnTo>
                  <a:lnTo>
                    <a:pt x="1269" y="10896"/>
                  </a:lnTo>
                  <a:lnTo>
                    <a:pt x="1269"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25"/>
          <p:cNvGrpSpPr/>
          <p:nvPr/>
        </p:nvGrpSpPr>
        <p:grpSpPr>
          <a:xfrm flipH="1">
            <a:off x="127713" y="4143400"/>
            <a:ext cx="9016275" cy="1519700"/>
            <a:chOff x="127713" y="4143400"/>
            <a:chExt cx="9016275" cy="1519700"/>
          </a:xfrm>
        </p:grpSpPr>
        <p:grpSp>
          <p:nvGrpSpPr>
            <p:cNvPr id="881" name="Google Shape;881;p25"/>
            <p:cNvGrpSpPr/>
            <p:nvPr/>
          </p:nvGrpSpPr>
          <p:grpSpPr>
            <a:xfrm>
              <a:off x="6360188" y="4143400"/>
              <a:ext cx="2783800" cy="1027300"/>
              <a:chOff x="-5555112" y="2724125"/>
              <a:chExt cx="2783800" cy="1027300"/>
            </a:xfrm>
          </p:grpSpPr>
          <p:sp>
            <p:nvSpPr>
              <p:cNvPr id="882" name="Google Shape;882;p25"/>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5"/>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 name="Google Shape;884;p25"/>
            <p:cNvSpPr/>
            <p:nvPr/>
          </p:nvSpPr>
          <p:spPr>
            <a:xfrm>
              <a:off x="127713" y="4489350"/>
              <a:ext cx="1171025" cy="1173750"/>
            </a:xfrm>
            <a:custGeom>
              <a:rect b="b" l="l" r="r" t="t"/>
              <a:pathLst>
                <a:path extrusionOk="0" h="46950" w="46841">
                  <a:moveTo>
                    <a:pt x="23365" y="1802"/>
                  </a:moveTo>
                  <a:lnTo>
                    <a:pt x="45148" y="23475"/>
                  </a:lnTo>
                  <a:lnTo>
                    <a:pt x="23365" y="45258"/>
                  </a:lnTo>
                  <a:lnTo>
                    <a:pt x="1692" y="23475"/>
                  </a:lnTo>
                  <a:lnTo>
                    <a:pt x="23365" y="1802"/>
                  </a:lnTo>
                  <a:close/>
                  <a:moveTo>
                    <a:pt x="23365" y="0"/>
                  </a:moveTo>
                  <a:lnTo>
                    <a:pt x="0" y="23475"/>
                  </a:lnTo>
                  <a:lnTo>
                    <a:pt x="23365" y="46950"/>
                  </a:lnTo>
                  <a:lnTo>
                    <a:pt x="46840" y="23475"/>
                  </a:lnTo>
                  <a:lnTo>
                    <a:pt x="23365" y="0"/>
                  </a:lnTo>
                  <a:close/>
                </a:path>
              </a:pathLst>
            </a:custGeom>
            <a:no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25"/>
          <p:cNvGrpSpPr/>
          <p:nvPr/>
        </p:nvGrpSpPr>
        <p:grpSpPr>
          <a:xfrm flipH="1">
            <a:off x="-4" y="-8529"/>
            <a:ext cx="1866504" cy="1818254"/>
            <a:chOff x="7234021" y="-10354"/>
            <a:chExt cx="1866504" cy="1818254"/>
          </a:xfrm>
        </p:grpSpPr>
        <p:grpSp>
          <p:nvGrpSpPr>
            <p:cNvPr id="886" name="Google Shape;886;p25"/>
            <p:cNvGrpSpPr/>
            <p:nvPr/>
          </p:nvGrpSpPr>
          <p:grpSpPr>
            <a:xfrm>
              <a:off x="8003138" y="150175"/>
              <a:ext cx="1097388" cy="1657725"/>
              <a:chOff x="8003138" y="150175"/>
              <a:chExt cx="1097388" cy="1657725"/>
            </a:xfrm>
          </p:grpSpPr>
          <p:sp>
            <p:nvSpPr>
              <p:cNvPr id="887" name="Google Shape;887;p25"/>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p25"/>
              <p:cNvGrpSpPr/>
              <p:nvPr/>
            </p:nvGrpSpPr>
            <p:grpSpPr>
              <a:xfrm>
                <a:off x="8003138" y="150175"/>
                <a:ext cx="980875" cy="980675"/>
                <a:chOff x="4166450" y="897350"/>
                <a:chExt cx="980875" cy="980675"/>
              </a:xfrm>
            </p:grpSpPr>
            <p:sp>
              <p:nvSpPr>
                <p:cNvPr id="889" name="Google Shape;889;p25"/>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5"/>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5"/>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5"/>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5"/>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5"/>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5"/>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5"/>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5"/>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5"/>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5"/>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5"/>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5"/>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5"/>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5"/>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5"/>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5"/>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5"/>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5"/>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5"/>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5"/>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5"/>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5"/>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5"/>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3" name="Google Shape;913;p25"/>
            <p:cNvGrpSpPr/>
            <p:nvPr/>
          </p:nvGrpSpPr>
          <p:grpSpPr>
            <a:xfrm>
              <a:off x="7234021" y="-10354"/>
              <a:ext cx="675898" cy="633990"/>
              <a:chOff x="731675" y="1636850"/>
              <a:chExt cx="805600" cy="755650"/>
            </a:xfrm>
          </p:grpSpPr>
          <p:sp>
            <p:nvSpPr>
              <p:cNvPr id="914" name="Google Shape;914;p25"/>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5"/>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5"/>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5"/>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5"/>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5"/>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5"/>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5"/>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5"/>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5"/>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5"/>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5"/>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5"/>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5"/>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5"/>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5"/>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BLANK_1_1_1_1_1">
    <p:spTree>
      <p:nvGrpSpPr>
        <p:cNvPr id="930" name="Shape 930"/>
        <p:cNvGrpSpPr/>
        <p:nvPr/>
      </p:nvGrpSpPr>
      <p:grpSpPr>
        <a:xfrm>
          <a:off x="0" y="0"/>
          <a:ext cx="0" cy="0"/>
          <a:chOff x="0" y="0"/>
          <a:chExt cx="0" cy="0"/>
        </a:xfrm>
      </p:grpSpPr>
      <p:sp>
        <p:nvSpPr>
          <p:cNvPr id="931" name="Google Shape;931;p26"/>
          <p:cNvSpPr txBox="1"/>
          <p:nvPr>
            <p:ph type="title"/>
          </p:nvPr>
        </p:nvSpPr>
        <p:spPr>
          <a:xfrm>
            <a:off x="713225" y="5356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32" name="Google Shape;932;p26"/>
          <p:cNvSpPr txBox="1"/>
          <p:nvPr>
            <p:ph idx="1" type="subTitle"/>
          </p:nvPr>
        </p:nvSpPr>
        <p:spPr>
          <a:xfrm>
            <a:off x="920700" y="2895600"/>
            <a:ext cx="1733400" cy="393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a:lnSpc>
                <a:spcPct val="100000"/>
              </a:lnSpc>
              <a:spcBef>
                <a:spcPts val="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
        <p:nvSpPr>
          <p:cNvPr id="933" name="Google Shape;933;p26"/>
          <p:cNvSpPr txBox="1"/>
          <p:nvPr>
            <p:ph idx="2" type="subTitle"/>
          </p:nvPr>
        </p:nvSpPr>
        <p:spPr>
          <a:xfrm>
            <a:off x="920700" y="3152775"/>
            <a:ext cx="1733400" cy="104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34" name="Google Shape;934;p26"/>
          <p:cNvSpPr txBox="1"/>
          <p:nvPr>
            <p:ph idx="3" type="subTitle"/>
          </p:nvPr>
        </p:nvSpPr>
        <p:spPr>
          <a:xfrm>
            <a:off x="3705300" y="2895600"/>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35" name="Google Shape;935;p26"/>
          <p:cNvSpPr txBox="1"/>
          <p:nvPr>
            <p:ph idx="4" type="subTitle"/>
          </p:nvPr>
        </p:nvSpPr>
        <p:spPr>
          <a:xfrm>
            <a:off x="3705300" y="3152775"/>
            <a:ext cx="1733400" cy="104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36" name="Google Shape;936;p26"/>
          <p:cNvSpPr txBox="1"/>
          <p:nvPr>
            <p:ph idx="5" type="subTitle"/>
          </p:nvPr>
        </p:nvSpPr>
        <p:spPr>
          <a:xfrm>
            <a:off x="6480628" y="2895600"/>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37" name="Google Shape;937;p26"/>
          <p:cNvSpPr txBox="1"/>
          <p:nvPr>
            <p:ph idx="6" type="subTitle"/>
          </p:nvPr>
        </p:nvSpPr>
        <p:spPr>
          <a:xfrm>
            <a:off x="6480628" y="3152775"/>
            <a:ext cx="1733400" cy="104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938" name="Google Shape;938;p26"/>
          <p:cNvGrpSpPr/>
          <p:nvPr/>
        </p:nvGrpSpPr>
        <p:grpSpPr>
          <a:xfrm flipH="1">
            <a:off x="-12" y="4111325"/>
            <a:ext cx="2783800" cy="1027300"/>
            <a:chOff x="-5555112" y="2724125"/>
            <a:chExt cx="2783800" cy="1027300"/>
          </a:xfrm>
        </p:grpSpPr>
        <p:sp>
          <p:nvSpPr>
            <p:cNvPr id="939" name="Google Shape;939;p26"/>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6"/>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26"/>
          <p:cNvGrpSpPr/>
          <p:nvPr/>
        </p:nvGrpSpPr>
        <p:grpSpPr>
          <a:xfrm>
            <a:off x="-12" y="-6912"/>
            <a:ext cx="1097388" cy="1657725"/>
            <a:chOff x="8003138" y="150175"/>
            <a:chExt cx="1097388" cy="1657725"/>
          </a:xfrm>
        </p:grpSpPr>
        <p:sp>
          <p:nvSpPr>
            <p:cNvPr id="942" name="Google Shape;942;p26"/>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3" name="Google Shape;943;p26"/>
            <p:cNvGrpSpPr/>
            <p:nvPr/>
          </p:nvGrpSpPr>
          <p:grpSpPr>
            <a:xfrm>
              <a:off x="8003138" y="150175"/>
              <a:ext cx="980875" cy="980675"/>
              <a:chOff x="4166450" y="897350"/>
              <a:chExt cx="980875" cy="980675"/>
            </a:xfrm>
          </p:grpSpPr>
          <p:sp>
            <p:nvSpPr>
              <p:cNvPr id="944" name="Google Shape;944;p26"/>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6"/>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6"/>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6"/>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6"/>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6"/>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6"/>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6"/>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6"/>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6"/>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6"/>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6"/>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6"/>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6"/>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6"/>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6"/>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6"/>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6"/>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6"/>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6"/>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6"/>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6"/>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6"/>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6"/>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8" name="Google Shape;968;p26"/>
          <p:cNvGrpSpPr/>
          <p:nvPr/>
        </p:nvGrpSpPr>
        <p:grpSpPr>
          <a:xfrm flipH="1">
            <a:off x="7121538" y="1825"/>
            <a:ext cx="2022450" cy="1075325"/>
            <a:chOff x="-6300587" y="3973775"/>
            <a:chExt cx="2022450" cy="1075325"/>
          </a:xfrm>
        </p:grpSpPr>
        <p:sp>
          <p:nvSpPr>
            <p:cNvPr id="969" name="Google Shape;969;p26"/>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6"/>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1" name="Google Shape;971;p26"/>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6"/>
          <p:cNvSpPr/>
          <p:nvPr/>
        </p:nvSpPr>
        <p:spPr>
          <a:xfrm>
            <a:off x="7022341" y="4771323"/>
            <a:ext cx="2121667" cy="171457"/>
          </a:xfrm>
          <a:custGeom>
            <a:rect b="b" l="l" r="r" t="t"/>
            <a:pathLst>
              <a:path extrusionOk="0" h="5353" w="66240">
                <a:moveTo>
                  <a:pt x="5576" y="0"/>
                </a:moveTo>
                <a:cubicBezTo>
                  <a:pt x="3569" y="0"/>
                  <a:pt x="2570" y="892"/>
                  <a:pt x="1785" y="1668"/>
                </a:cubicBezTo>
                <a:cubicBezTo>
                  <a:pt x="1115" y="2337"/>
                  <a:pt x="785" y="2560"/>
                  <a:pt x="0" y="2560"/>
                </a:cubicBezTo>
                <a:lnTo>
                  <a:pt x="0" y="5353"/>
                </a:lnTo>
                <a:cubicBezTo>
                  <a:pt x="1901" y="5353"/>
                  <a:pt x="3016" y="4345"/>
                  <a:pt x="3685" y="3675"/>
                </a:cubicBezTo>
                <a:cubicBezTo>
                  <a:pt x="4461" y="3006"/>
                  <a:pt x="4800" y="2783"/>
                  <a:pt x="5576" y="2783"/>
                </a:cubicBezTo>
                <a:cubicBezTo>
                  <a:pt x="6361" y="2783"/>
                  <a:pt x="6691" y="3006"/>
                  <a:pt x="7360" y="3675"/>
                </a:cubicBezTo>
                <a:cubicBezTo>
                  <a:pt x="8145" y="4345"/>
                  <a:pt x="9144" y="5353"/>
                  <a:pt x="11045" y="5353"/>
                </a:cubicBezTo>
                <a:cubicBezTo>
                  <a:pt x="13052" y="5353"/>
                  <a:pt x="14051" y="4345"/>
                  <a:pt x="14836" y="3675"/>
                </a:cubicBezTo>
                <a:cubicBezTo>
                  <a:pt x="15505" y="3006"/>
                  <a:pt x="15835" y="2783"/>
                  <a:pt x="16620" y="2783"/>
                </a:cubicBezTo>
                <a:cubicBezTo>
                  <a:pt x="17396" y="2783"/>
                  <a:pt x="17735" y="3006"/>
                  <a:pt x="18404" y="3675"/>
                </a:cubicBezTo>
                <a:cubicBezTo>
                  <a:pt x="19181" y="4345"/>
                  <a:pt x="20189" y="5353"/>
                  <a:pt x="22080" y="5353"/>
                </a:cubicBezTo>
                <a:cubicBezTo>
                  <a:pt x="24087" y="5353"/>
                  <a:pt x="25095" y="4345"/>
                  <a:pt x="25871" y="3675"/>
                </a:cubicBezTo>
                <a:cubicBezTo>
                  <a:pt x="26540" y="3006"/>
                  <a:pt x="26879" y="2783"/>
                  <a:pt x="27656" y="2783"/>
                </a:cubicBezTo>
                <a:cubicBezTo>
                  <a:pt x="28441" y="2783"/>
                  <a:pt x="28771" y="3006"/>
                  <a:pt x="29440" y="3675"/>
                </a:cubicBezTo>
                <a:cubicBezTo>
                  <a:pt x="30109" y="4345"/>
                  <a:pt x="31224" y="5353"/>
                  <a:pt x="33124" y="5353"/>
                </a:cubicBezTo>
                <a:cubicBezTo>
                  <a:pt x="35131" y="5353"/>
                  <a:pt x="36131" y="4345"/>
                  <a:pt x="36916" y="3675"/>
                </a:cubicBezTo>
                <a:cubicBezTo>
                  <a:pt x="37585" y="3006"/>
                  <a:pt x="37915" y="2783"/>
                  <a:pt x="38700" y="2783"/>
                </a:cubicBezTo>
                <a:cubicBezTo>
                  <a:pt x="39476" y="2783"/>
                  <a:pt x="39815" y="3006"/>
                  <a:pt x="40484" y="3675"/>
                </a:cubicBezTo>
                <a:cubicBezTo>
                  <a:pt x="41153" y="4345"/>
                  <a:pt x="42268" y="5353"/>
                  <a:pt x="44160" y="5353"/>
                </a:cubicBezTo>
                <a:cubicBezTo>
                  <a:pt x="46060" y="5353"/>
                  <a:pt x="47175" y="4345"/>
                  <a:pt x="47844" y="3675"/>
                </a:cubicBezTo>
                <a:cubicBezTo>
                  <a:pt x="48620" y="3006"/>
                  <a:pt x="48959" y="2783"/>
                  <a:pt x="49735" y="2783"/>
                </a:cubicBezTo>
                <a:cubicBezTo>
                  <a:pt x="50520" y="2783"/>
                  <a:pt x="50850" y="3006"/>
                  <a:pt x="51519" y="3675"/>
                </a:cubicBezTo>
                <a:cubicBezTo>
                  <a:pt x="52188" y="4345"/>
                  <a:pt x="53304" y="5353"/>
                  <a:pt x="55204" y="5353"/>
                </a:cubicBezTo>
                <a:cubicBezTo>
                  <a:pt x="57095" y="5353"/>
                  <a:pt x="58210" y="4345"/>
                  <a:pt x="58879" y="3675"/>
                </a:cubicBezTo>
                <a:cubicBezTo>
                  <a:pt x="59548" y="3006"/>
                  <a:pt x="59887" y="2783"/>
                  <a:pt x="60663" y="2783"/>
                </a:cubicBezTo>
                <a:cubicBezTo>
                  <a:pt x="61449" y="2783"/>
                  <a:pt x="61779" y="3006"/>
                  <a:pt x="62564" y="3675"/>
                </a:cubicBezTo>
                <a:cubicBezTo>
                  <a:pt x="63233" y="4345"/>
                  <a:pt x="64232" y="5353"/>
                  <a:pt x="66239" y="5353"/>
                </a:cubicBezTo>
                <a:lnTo>
                  <a:pt x="66239" y="2560"/>
                </a:lnTo>
                <a:cubicBezTo>
                  <a:pt x="65463" y="2560"/>
                  <a:pt x="65124" y="2337"/>
                  <a:pt x="64455" y="1668"/>
                </a:cubicBezTo>
                <a:cubicBezTo>
                  <a:pt x="63679" y="892"/>
                  <a:pt x="62671" y="0"/>
                  <a:pt x="60663" y="0"/>
                </a:cubicBezTo>
                <a:cubicBezTo>
                  <a:pt x="58772" y="0"/>
                  <a:pt x="57764" y="892"/>
                  <a:pt x="56988" y="1668"/>
                </a:cubicBezTo>
                <a:cubicBezTo>
                  <a:pt x="56319" y="2337"/>
                  <a:pt x="55980" y="2560"/>
                  <a:pt x="55204" y="2560"/>
                </a:cubicBezTo>
                <a:cubicBezTo>
                  <a:pt x="54419" y="2560"/>
                  <a:pt x="54089" y="2337"/>
                  <a:pt x="53420" y="1668"/>
                </a:cubicBezTo>
                <a:cubicBezTo>
                  <a:pt x="52635" y="892"/>
                  <a:pt x="51635" y="0"/>
                  <a:pt x="49735" y="0"/>
                </a:cubicBezTo>
                <a:cubicBezTo>
                  <a:pt x="47728" y="0"/>
                  <a:pt x="46729" y="892"/>
                  <a:pt x="45944" y="1668"/>
                </a:cubicBezTo>
                <a:cubicBezTo>
                  <a:pt x="45275" y="2337"/>
                  <a:pt x="44945" y="2560"/>
                  <a:pt x="44160" y="2560"/>
                </a:cubicBezTo>
                <a:cubicBezTo>
                  <a:pt x="43383" y="2560"/>
                  <a:pt x="43044" y="2337"/>
                  <a:pt x="42375" y="1668"/>
                </a:cubicBezTo>
                <a:cubicBezTo>
                  <a:pt x="41599" y="892"/>
                  <a:pt x="40591" y="0"/>
                  <a:pt x="38700" y="0"/>
                </a:cubicBezTo>
                <a:cubicBezTo>
                  <a:pt x="36693" y="0"/>
                  <a:pt x="35685" y="892"/>
                  <a:pt x="34908" y="1668"/>
                </a:cubicBezTo>
                <a:cubicBezTo>
                  <a:pt x="34239" y="2337"/>
                  <a:pt x="33900" y="2560"/>
                  <a:pt x="33124" y="2560"/>
                </a:cubicBezTo>
                <a:cubicBezTo>
                  <a:pt x="32339" y="2560"/>
                  <a:pt x="32009" y="2337"/>
                  <a:pt x="31340" y="1668"/>
                </a:cubicBezTo>
                <a:cubicBezTo>
                  <a:pt x="30555" y="892"/>
                  <a:pt x="29556" y="0"/>
                  <a:pt x="27656" y="0"/>
                </a:cubicBezTo>
                <a:cubicBezTo>
                  <a:pt x="25648" y="0"/>
                  <a:pt x="24649" y="892"/>
                  <a:pt x="23864" y="1668"/>
                </a:cubicBezTo>
                <a:cubicBezTo>
                  <a:pt x="23195" y="2337"/>
                  <a:pt x="22865" y="2560"/>
                  <a:pt x="22080" y="2560"/>
                </a:cubicBezTo>
                <a:cubicBezTo>
                  <a:pt x="21304" y="2560"/>
                  <a:pt x="20965" y="2337"/>
                  <a:pt x="20296" y="1668"/>
                </a:cubicBezTo>
                <a:cubicBezTo>
                  <a:pt x="19520" y="892"/>
                  <a:pt x="18512" y="0"/>
                  <a:pt x="16620" y="0"/>
                </a:cubicBezTo>
                <a:cubicBezTo>
                  <a:pt x="14613" y="0"/>
                  <a:pt x="13605" y="892"/>
                  <a:pt x="12829" y="1668"/>
                </a:cubicBezTo>
                <a:cubicBezTo>
                  <a:pt x="12160" y="2337"/>
                  <a:pt x="11821" y="2560"/>
                  <a:pt x="11045" y="2560"/>
                </a:cubicBezTo>
                <a:cubicBezTo>
                  <a:pt x="10260" y="2560"/>
                  <a:pt x="9929" y="2337"/>
                  <a:pt x="9260" y="1668"/>
                </a:cubicBezTo>
                <a:cubicBezTo>
                  <a:pt x="8475" y="892"/>
                  <a:pt x="7476" y="0"/>
                  <a:pt x="5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BLANK_1_1_1_1_1_1">
    <p:spTree>
      <p:nvGrpSpPr>
        <p:cNvPr id="973" name="Shape 973"/>
        <p:cNvGrpSpPr/>
        <p:nvPr/>
      </p:nvGrpSpPr>
      <p:grpSpPr>
        <a:xfrm>
          <a:off x="0" y="0"/>
          <a:ext cx="0" cy="0"/>
          <a:chOff x="0" y="0"/>
          <a:chExt cx="0" cy="0"/>
        </a:xfrm>
      </p:grpSpPr>
      <p:sp>
        <p:nvSpPr>
          <p:cNvPr id="974" name="Google Shape;974;p27"/>
          <p:cNvSpPr txBox="1"/>
          <p:nvPr>
            <p:ph type="title"/>
          </p:nvPr>
        </p:nvSpPr>
        <p:spPr>
          <a:xfrm>
            <a:off x="713225" y="539496"/>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75" name="Google Shape;975;p27"/>
          <p:cNvSpPr txBox="1"/>
          <p:nvPr>
            <p:ph idx="1" type="subTitle"/>
          </p:nvPr>
        </p:nvSpPr>
        <p:spPr>
          <a:xfrm>
            <a:off x="909750" y="223590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76" name="Google Shape;976;p27"/>
          <p:cNvSpPr txBox="1"/>
          <p:nvPr>
            <p:ph idx="2" type="subTitle"/>
          </p:nvPr>
        </p:nvSpPr>
        <p:spPr>
          <a:xfrm>
            <a:off x="909750" y="2388305"/>
            <a:ext cx="1733400" cy="104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77" name="Google Shape;977;p27"/>
          <p:cNvSpPr txBox="1"/>
          <p:nvPr>
            <p:ph idx="3" type="subTitle"/>
          </p:nvPr>
        </p:nvSpPr>
        <p:spPr>
          <a:xfrm>
            <a:off x="3705300" y="223590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78" name="Google Shape;978;p27"/>
          <p:cNvSpPr txBox="1"/>
          <p:nvPr>
            <p:ph idx="4" type="subTitle"/>
          </p:nvPr>
        </p:nvSpPr>
        <p:spPr>
          <a:xfrm>
            <a:off x="3705300" y="2388305"/>
            <a:ext cx="1733400" cy="104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79" name="Google Shape;979;p27"/>
          <p:cNvSpPr txBox="1"/>
          <p:nvPr>
            <p:ph idx="5" type="subTitle"/>
          </p:nvPr>
        </p:nvSpPr>
        <p:spPr>
          <a:xfrm>
            <a:off x="6472350" y="223590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80" name="Google Shape;980;p27"/>
          <p:cNvSpPr txBox="1"/>
          <p:nvPr>
            <p:ph idx="6" type="subTitle"/>
          </p:nvPr>
        </p:nvSpPr>
        <p:spPr>
          <a:xfrm>
            <a:off x="6472350" y="2388305"/>
            <a:ext cx="1733400" cy="104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981" name="Google Shape;981;p27"/>
          <p:cNvGrpSpPr/>
          <p:nvPr/>
        </p:nvGrpSpPr>
        <p:grpSpPr>
          <a:xfrm>
            <a:off x="6360188" y="4111325"/>
            <a:ext cx="2783800" cy="1027300"/>
            <a:chOff x="-5555112" y="2724125"/>
            <a:chExt cx="2783800" cy="1027300"/>
          </a:xfrm>
        </p:grpSpPr>
        <p:sp>
          <p:nvSpPr>
            <p:cNvPr id="982" name="Google Shape;982;p27"/>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7"/>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27"/>
          <p:cNvGrpSpPr/>
          <p:nvPr/>
        </p:nvGrpSpPr>
        <p:grpSpPr>
          <a:xfrm flipH="1">
            <a:off x="8046600" y="-6912"/>
            <a:ext cx="1097388" cy="1657725"/>
            <a:chOff x="8003138" y="150175"/>
            <a:chExt cx="1097388" cy="1657725"/>
          </a:xfrm>
        </p:grpSpPr>
        <p:sp>
          <p:nvSpPr>
            <p:cNvPr id="985" name="Google Shape;985;p27"/>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27"/>
            <p:cNvGrpSpPr/>
            <p:nvPr/>
          </p:nvGrpSpPr>
          <p:grpSpPr>
            <a:xfrm>
              <a:off x="8003138" y="150175"/>
              <a:ext cx="980875" cy="980675"/>
              <a:chOff x="4166450" y="897350"/>
              <a:chExt cx="980875" cy="980675"/>
            </a:xfrm>
          </p:grpSpPr>
          <p:sp>
            <p:nvSpPr>
              <p:cNvPr id="987" name="Google Shape;987;p27"/>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7"/>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7"/>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7"/>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7"/>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7"/>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7"/>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7"/>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7"/>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7"/>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7"/>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7"/>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7"/>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7"/>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7"/>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7"/>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7"/>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7"/>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7"/>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7"/>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7"/>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7"/>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7"/>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7"/>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11" name="Google Shape;1011;p27"/>
          <p:cNvSpPr/>
          <p:nvPr/>
        </p:nvSpPr>
        <p:spPr>
          <a:xfrm flipH="1">
            <a:off x="3511166" y="183148"/>
            <a:ext cx="2121667" cy="171457"/>
          </a:xfrm>
          <a:custGeom>
            <a:rect b="b" l="l" r="r" t="t"/>
            <a:pathLst>
              <a:path extrusionOk="0" h="5353" w="66240">
                <a:moveTo>
                  <a:pt x="5576" y="0"/>
                </a:moveTo>
                <a:cubicBezTo>
                  <a:pt x="3569" y="0"/>
                  <a:pt x="2570" y="892"/>
                  <a:pt x="1785" y="1668"/>
                </a:cubicBezTo>
                <a:cubicBezTo>
                  <a:pt x="1115" y="2337"/>
                  <a:pt x="785" y="2560"/>
                  <a:pt x="0" y="2560"/>
                </a:cubicBezTo>
                <a:lnTo>
                  <a:pt x="0" y="5353"/>
                </a:lnTo>
                <a:cubicBezTo>
                  <a:pt x="1901" y="5353"/>
                  <a:pt x="3016" y="4345"/>
                  <a:pt x="3685" y="3675"/>
                </a:cubicBezTo>
                <a:cubicBezTo>
                  <a:pt x="4461" y="3006"/>
                  <a:pt x="4800" y="2783"/>
                  <a:pt x="5576" y="2783"/>
                </a:cubicBezTo>
                <a:cubicBezTo>
                  <a:pt x="6361" y="2783"/>
                  <a:pt x="6691" y="3006"/>
                  <a:pt x="7360" y="3675"/>
                </a:cubicBezTo>
                <a:cubicBezTo>
                  <a:pt x="8145" y="4345"/>
                  <a:pt x="9144" y="5353"/>
                  <a:pt x="11045" y="5353"/>
                </a:cubicBezTo>
                <a:cubicBezTo>
                  <a:pt x="13052" y="5353"/>
                  <a:pt x="14051" y="4345"/>
                  <a:pt x="14836" y="3675"/>
                </a:cubicBezTo>
                <a:cubicBezTo>
                  <a:pt x="15505" y="3006"/>
                  <a:pt x="15835" y="2783"/>
                  <a:pt x="16620" y="2783"/>
                </a:cubicBezTo>
                <a:cubicBezTo>
                  <a:pt x="17396" y="2783"/>
                  <a:pt x="17735" y="3006"/>
                  <a:pt x="18404" y="3675"/>
                </a:cubicBezTo>
                <a:cubicBezTo>
                  <a:pt x="19181" y="4345"/>
                  <a:pt x="20189" y="5353"/>
                  <a:pt x="22080" y="5353"/>
                </a:cubicBezTo>
                <a:cubicBezTo>
                  <a:pt x="24087" y="5353"/>
                  <a:pt x="25095" y="4345"/>
                  <a:pt x="25871" y="3675"/>
                </a:cubicBezTo>
                <a:cubicBezTo>
                  <a:pt x="26540" y="3006"/>
                  <a:pt x="26879" y="2783"/>
                  <a:pt x="27656" y="2783"/>
                </a:cubicBezTo>
                <a:cubicBezTo>
                  <a:pt x="28441" y="2783"/>
                  <a:pt x="28771" y="3006"/>
                  <a:pt x="29440" y="3675"/>
                </a:cubicBezTo>
                <a:cubicBezTo>
                  <a:pt x="30109" y="4345"/>
                  <a:pt x="31224" y="5353"/>
                  <a:pt x="33124" y="5353"/>
                </a:cubicBezTo>
                <a:cubicBezTo>
                  <a:pt x="35131" y="5353"/>
                  <a:pt x="36131" y="4345"/>
                  <a:pt x="36916" y="3675"/>
                </a:cubicBezTo>
                <a:cubicBezTo>
                  <a:pt x="37585" y="3006"/>
                  <a:pt x="37915" y="2783"/>
                  <a:pt x="38700" y="2783"/>
                </a:cubicBezTo>
                <a:cubicBezTo>
                  <a:pt x="39476" y="2783"/>
                  <a:pt x="39815" y="3006"/>
                  <a:pt x="40484" y="3675"/>
                </a:cubicBezTo>
                <a:cubicBezTo>
                  <a:pt x="41153" y="4345"/>
                  <a:pt x="42268" y="5353"/>
                  <a:pt x="44160" y="5353"/>
                </a:cubicBezTo>
                <a:cubicBezTo>
                  <a:pt x="46060" y="5353"/>
                  <a:pt x="47175" y="4345"/>
                  <a:pt x="47844" y="3675"/>
                </a:cubicBezTo>
                <a:cubicBezTo>
                  <a:pt x="48620" y="3006"/>
                  <a:pt x="48959" y="2783"/>
                  <a:pt x="49735" y="2783"/>
                </a:cubicBezTo>
                <a:cubicBezTo>
                  <a:pt x="50520" y="2783"/>
                  <a:pt x="50850" y="3006"/>
                  <a:pt x="51519" y="3675"/>
                </a:cubicBezTo>
                <a:cubicBezTo>
                  <a:pt x="52188" y="4345"/>
                  <a:pt x="53304" y="5353"/>
                  <a:pt x="55204" y="5353"/>
                </a:cubicBezTo>
                <a:cubicBezTo>
                  <a:pt x="57095" y="5353"/>
                  <a:pt x="58210" y="4345"/>
                  <a:pt x="58879" y="3675"/>
                </a:cubicBezTo>
                <a:cubicBezTo>
                  <a:pt x="59548" y="3006"/>
                  <a:pt x="59887" y="2783"/>
                  <a:pt x="60663" y="2783"/>
                </a:cubicBezTo>
                <a:cubicBezTo>
                  <a:pt x="61449" y="2783"/>
                  <a:pt x="61779" y="3006"/>
                  <a:pt x="62564" y="3675"/>
                </a:cubicBezTo>
                <a:cubicBezTo>
                  <a:pt x="63233" y="4345"/>
                  <a:pt x="64232" y="5353"/>
                  <a:pt x="66239" y="5353"/>
                </a:cubicBezTo>
                <a:lnTo>
                  <a:pt x="66239" y="2560"/>
                </a:lnTo>
                <a:cubicBezTo>
                  <a:pt x="65463" y="2560"/>
                  <a:pt x="65124" y="2337"/>
                  <a:pt x="64455" y="1668"/>
                </a:cubicBezTo>
                <a:cubicBezTo>
                  <a:pt x="63679" y="892"/>
                  <a:pt x="62671" y="0"/>
                  <a:pt x="60663" y="0"/>
                </a:cubicBezTo>
                <a:cubicBezTo>
                  <a:pt x="58772" y="0"/>
                  <a:pt x="57764" y="892"/>
                  <a:pt x="56988" y="1668"/>
                </a:cubicBezTo>
                <a:cubicBezTo>
                  <a:pt x="56319" y="2337"/>
                  <a:pt x="55980" y="2560"/>
                  <a:pt x="55204" y="2560"/>
                </a:cubicBezTo>
                <a:cubicBezTo>
                  <a:pt x="54419" y="2560"/>
                  <a:pt x="54089" y="2337"/>
                  <a:pt x="53420" y="1668"/>
                </a:cubicBezTo>
                <a:cubicBezTo>
                  <a:pt x="52635" y="892"/>
                  <a:pt x="51635" y="0"/>
                  <a:pt x="49735" y="0"/>
                </a:cubicBezTo>
                <a:cubicBezTo>
                  <a:pt x="47728" y="0"/>
                  <a:pt x="46729" y="892"/>
                  <a:pt x="45944" y="1668"/>
                </a:cubicBezTo>
                <a:cubicBezTo>
                  <a:pt x="45275" y="2337"/>
                  <a:pt x="44945" y="2560"/>
                  <a:pt x="44160" y="2560"/>
                </a:cubicBezTo>
                <a:cubicBezTo>
                  <a:pt x="43383" y="2560"/>
                  <a:pt x="43044" y="2337"/>
                  <a:pt x="42375" y="1668"/>
                </a:cubicBezTo>
                <a:cubicBezTo>
                  <a:pt x="41599" y="892"/>
                  <a:pt x="40591" y="0"/>
                  <a:pt x="38700" y="0"/>
                </a:cubicBezTo>
                <a:cubicBezTo>
                  <a:pt x="36693" y="0"/>
                  <a:pt x="35685" y="892"/>
                  <a:pt x="34908" y="1668"/>
                </a:cubicBezTo>
                <a:cubicBezTo>
                  <a:pt x="34239" y="2337"/>
                  <a:pt x="33900" y="2560"/>
                  <a:pt x="33124" y="2560"/>
                </a:cubicBezTo>
                <a:cubicBezTo>
                  <a:pt x="32339" y="2560"/>
                  <a:pt x="32009" y="2337"/>
                  <a:pt x="31340" y="1668"/>
                </a:cubicBezTo>
                <a:cubicBezTo>
                  <a:pt x="30555" y="892"/>
                  <a:pt x="29556" y="0"/>
                  <a:pt x="27656" y="0"/>
                </a:cubicBezTo>
                <a:cubicBezTo>
                  <a:pt x="25648" y="0"/>
                  <a:pt x="24649" y="892"/>
                  <a:pt x="23864" y="1668"/>
                </a:cubicBezTo>
                <a:cubicBezTo>
                  <a:pt x="23195" y="2337"/>
                  <a:pt x="22865" y="2560"/>
                  <a:pt x="22080" y="2560"/>
                </a:cubicBezTo>
                <a:cubicBezTo>
                  <a:pt x="21304" y="2560"/>
                  <a:pt x="20965" y="2337"/>
                  <a:pt x="20296" y="1668"/>
                </a:cubicBezTo>
                <a:cubicBezTo>
                  <a:pt x="19520" y="892"/>
                  <a:pt x="18512" y="0"/>
                  <a:pt x="16620" y="0"/>
                </a:cubicBezTo>
                <a:cubicBezTo>
                  <a:pt x="14613" y="0"/>
                  <a:pt x="13605" y="892"/>
                  <a:pt x="12829" y="1668"/>
                </a:cubicBezTo>
                <a:cubicBezTo>
                  <a:pt x="12160" y="2337"/>
                  <a:pt x="11821" y="2560"/>
                  <a:pt x="11045" y="2560"/>
                </a:cubicBezTo>
                <a:cubicBezTo>
                  <a:pt x="10260" y="2560"/>
                  <a:pt x="9929" y="2337"/>
                  <a:pt x="9260" y="1668"/>
                </a:cubicBezTo>
                <a:cubicBezTo>
                  <a:pt x="8475" y="892"/>
                  <a:pt x="7476" y="0"/>
                  <a:pt x="5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27"/>
          <p:cNvGrpSpPr/>
          <p:nvPr/>
        </p:nvGrpSpPr>
        <p:grpSpPr>
          <a:xfrm>
            <a:off x="-12" y="1825"/>
            <a:ext cx="2022450" cy="1075325"/>
            <a:chOff x="-6300587" y="3973775"/>
            <a:chExt cx="2022450" cy="1075325"/>
          </a:xfrm>
        </p:grpSpPr>
        <p:sp>
          <p:nvSpPr>
            <p:cNvPr id="1013" name="Google Shape;1013;p27"/>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7"/>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 name="Google Shape;1015;p27"/>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7"/>
          <p:cNvSpPr/>
          <p:nvPr/>
        </p:nvSpPr>
        <p:spPr>
          <a:xfrm flipH="1">
            <a:off x="-260187" y="45032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7"/>
          <p:cNvSpPr/>
          <p:nvPr/>
        </p:nvSpPr>
        <p:spPr>
          <a:xfrm flipH="1">
            <a:off x="587000" y="3728521"/>
            <a:ext cx="88892" cy="91346"/>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7"/>
          <p:cNvSpPr/>
          <p:nvPr/>
        </p:nvSpPr>
        <p:spPr>
          <a:xfrm flipH="1">
            <a:off x="587000" y="3894685"/>
            <a:ext cx="88892" cy="91157"/>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7"/>
          <p:cNvSpPr/>
          <p:nvPr/>
        </p:nvSpPr>
        <p:spPr>
          <a:xfrm flipH="1">
            <a:off x="587000" y="4091158"/>
            <a:ext cx="88892" cy="91157"/>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7"/>
          <p:cNvSpPr/>
          <p:nvPr/>
        </p:nvSpPr>
        <p:spPr>
          <a:xfrm flipH="1">
            <a:off x="587000" y="4271165"/>
            <a:ext cx="88892" cy="91346"/>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7"/>
          <p:cNvSpPr/>
          <p:nvPr/>
        </p:nvSpPr>
        <p:spPr>
          <a:xfrm flipH="1">
            <a:off x="385850" y="3728521"/>
            <a:ext cx="88892" cy="91346"/>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7"/>
          <p:cNvSpPr/>
          <p:nvPr/>
        </p:nvSpPr>
        <p:spPr>
          <a:xfrm flipH="1">
            <a:off x="385850" y="3894685"/>
            <a:ext cx="88892" cy="91157"/>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7"/>
          <p:cNvSpPr/>
          <p:nvPr/>
        </p:nvSpPr>
        <p:spPr>
          <a:xfrm flipH="1">
            <a:off x="385850" y="4091158"/>
            <a:ext cx="88892" cy="91157"/>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7"/>
          <p:cNvSpPr/>
          <p:nvPr/>
        </p:nvSpPr>
        <p:spPr>
          <a:xfrm flipH="1">
            <a:off x="385850" y="4271165"/>
            <a:ext cx="88892" cy="91346"/>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7"/>
          <p:cNvSpPr/>
          <p:nvPr/>
        </p:nvSpPr>
        <p:spPr>
          <a:xfrm flipH="1">
            <a:off x="191789" y="3728521"/>
            <a:ext cx="88913" cy="91346"/>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7"/>
          <p:cNvSpPr/>
          <p:nvPr/>
        </p:nvSpPr>
        <p:spPr>
          <a:xfrm flipH="1">
            <a:off x="191789" y="3894685"/>
            <a:ext cx="88913" cy="91157"/>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7"/>
          <p:cNvSpPr/>
          <p:nvPr/>
        </p:nvSpPr>
        <p:spPr>
          <a:xfrm flipH="1">
            <a:off x="191789" y="4091158"/>
            <a:ext cx="88913" cy="91157"/>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7"/>
          <p:cNvSpPr/>
          <p:nvPr/>
        </p:nvSpPr>
        <p:spPr>
          <a:xfrm flipH="1">
            <a:off x="191789" y="4271165"/>
            <a:ext cx="88913" cy="91346"/>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7"/>
          <p:cNvSpPr/>
          <p:nvPr/>
        </p:nvSpPr>
        <p:spPr>
          <a:xfrm flipH="1">
            <a:off x="-7" y="3728521"/>
            <a:ext cx="91157" cy="91346"/>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7"/>
          <p:cNvSpPr/>
          <p:nvPr/>
        </p:nvSpPr>
        <p:spPr>
          <a:xfrm flipH="1">
            <a:off x="-7" y="3894685"/>
            <a:ext cx="91157" cy="91157"/>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7"/>
          <p:cNvSpPr/>
          <p:nvPr/>
        </p:nvSpPr>
        <p:spPr>
          <a:xfrm flipH="1">
            <a:off x="-7" y="4091158"/>
            <a:ext cx="91157" cy="91157"/>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7"/>
          <p:cNvSpPr/>
          <p:nvPr/>
        </p:nvSpPr>
        <p:spPr>
          <a:xfrm flipH="1">
            <a:off x="-7" y="4271165"/>
            <a:ext cx="91157" cy="91346"/>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_1_1">
    <p:spTree>
      <p:nvGrpSpPr>
        <p:cNvPr id="1033" name="Shape 1033"/>
        <p:cNvGrpSpPr/>
        <p:nvPr/>
      </p:nvGrpSpPr>
      <p:grpSpPr>
        <a:xfrm>
          <a:off x="0" y="0"/>
          <a:ext cx="0" cy="0"/>
          <a:chOff x="0" y="0"/>
          <a:chExt cx="0" cy="0"/>
        </a:xfrm>
      </p:grpSpPr>
      <p:sp>
        <p:nvSpPr>
          <p:cNvPr id="1034" name="Google Shape;1034;p28"/>
          <p:cNvSpPr txBox="1"/>
          <p:nvPr>
            <p:ph type="title"/>
          </p:nvPr>
        </p:nvSpPr>
        <p:spPr>
          <a:xfrm>
            <a:off x="713225" y="5356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35" name="Google Shape;1035;p28"/>
          <p:cNvSpPr txBox="1"/>
          <p:nvPr>
            <p:ph idx="1" type="subTitle"/>
          </p:nvPr>
        </p:nvSpPr>
        <p:spPr>
          <a:xfrm>
            <a:off x="1090200" y="2228625"/>
            <a:ext cx="1801800" cy="393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200"/>
              <a:buFont typeface="Patrick Hand"/>
              <a:buNone/>
              <a:defRPr sz="3000">
                <a:solidFill>
                  <a:schemeClr val="dk1"/>
                </a:solidFill>
                <a:latin typeface="Patrick Hand"/>
                <a:ea typeface="Patrick Hand"/>
                <a:cs typeface="Patrick Hand"/>
                <a:sym typeface="Patrick Hand"/>
              </a:defRPr>
            </a:lvl1pPr>
            <a:lvl2pPr lvl="1"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2pPr>
            <a:lvl3pPr lvl="2"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3pPr>
            <a:lvl4pPr lvl="3"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4pPr>
            <a:lvl5pPr lvl="4"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5pPr>
            <a:lvl6pPr lvl="5"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6pPr>
            <a:lvl7pPr lvl="6"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7pPr>
            <a:lvl8pPr lvl="7"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8pPr>
            <a:lvl9pPr lvl="8"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9pPr>
          </a:lstStyle>
          <a:p/>
        </p:txBody>
      </p:sp>
      <p:sp>
        <p:nvSpPr>
          <p:cNvPr id="1036" name="Google Shape;1036;p28"/>
          <p:cNvSpPr txBox="1"/>
          <p:nvPr>
            <p:ph idx="2" type="subTitle"/>
          </p:nvPr>
        </p:nvSpPr>
        <p:spPr>
          <a:xfrm>
            <a:off x="1051200" y="2990850"/>
            <a:ext cx="1879800" cy="52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37" name="Google Shape;1037;p28"/>
          <p:cNvSpPr txBox="1"/>
          <p:nvPr>
            <p:ph idx="3" type="subTitle"/>
          </p:nvPr>
        </p:nvSpPr>
        <p:spPr>
          <a:xfrm>
            <a:off x="3829769" y="2228775"/>
            <a:ext cx="1486800" cy="393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3000">
                <a:solidFill>
                  <a:schemeClr val="dk1"/>
                </a:solidFill>
                <a:latin typeface="Patrick Hand"/>
                <a:ea typeface="Patrick Hand"/>
                <a:cs typeface="Patrick Hand"/>
                <a:sym typeface="Patrick Hand"/>
              </a:defRPr>
            </a:lvl1pPr>
            <a:lvl2pPr lvl="1"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2pPr>
            <a:lvl3pPr lvl="2"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3pPr>
            <a:lvl4pPr lvl="3"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4pPr>
            <a:lvl5pPr lvl="4"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5pPr>
            <a:lvl6pPr lvl="5"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6pPr>
            <a:lvl7pPr lvl="6"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7pPr>
            <a:lvl8pPr lvl="7"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8pPr>
            <a:lvl9pPr lvl="8"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9pPr>
          </a:lstStyle>
          <a:p/>
        </p:txBody>
      </p:sp>
      <p:sp>
        <p:nvSpPr>
          <p:cNvPr id="1038" name="Google Shape;1038;p28"/>
          <p:cNvSpPr txBox="1"/>
          <p:nvPr>
            <p:ph idx="4" type="subTitle"/>
          </p:nvPr>
        </p:nvSpPr>
        <p:spPr>
          <a:xfrm>
            <a:off x="3631319" y="2990850"/>
            <a:ext cx="1883700" cy="52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039" name="Google Shape;1039;p28"/>
          <p:cNvSpPr txBox="1"/>
          <p:nvPr>
            <p:ph idx="5" type="subTitle"/>
          </p:nvPr>
        </p:nvSpPr>
        <p:spPr>
          <a:xfrm>
            <a:off x="6392561" y="2228775"/>
            <a:ext cx="1510500" cy="393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3000">
                <a:solidFill>
                  <a:schemeClr val="dk1"/>
                </a:solidFill>
                <a:latin typeface="Patrick Hand"/>
                <a:ea typeface="Patrick Hand"/>
                <a:cs typeface="Patrick Hand"/>
                <a:sym typeface="Patrick Hand"/>
              </a:defRPr>
            </a:lvl1pPr>
            <a:lvl2pPr lvl="1"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2pPr>
            <a:lvl3pPr lvl="2"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3pPr>
            <a:lvl4pPr lvl="3"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4pPr>
            <a:lvl5pPr lvl="4"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5pPr>
            <a:lvl6pPr lvl="5"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6pPr>
            <a:lvl7pPr lvl="6"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7pPr>
            <a:lvl8pPr lvl="7"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8pPr>
            <a:lvl9pPr lvl="8"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9pPr>
          </a:lstStyle>
          <a:p/>
        </p:txBody>
      </p:sp>
      <p:sp>
        <p:nvSpPr>
          <p:cNvPr id="1040" name="Google Shape;1040;p28"/>
          <p:cNvSpPr txBox="1"/>
          <p:nvPr>
            <p:ph idx="6" type="subTitle"/>
          </p:nvPr>
        </p:nvSpPr>
        <p:spPr>
          <a:xfrm>
            <a:off x="6205961" y="2990850"/>
            <a:ext cx="1883700" cy="52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1041" name="Google Shape;1041;p28"/>
          <p:cNvGrpSpPr/>
          <p:nvPr/>
        </p:nvGrpSpPr>
        <p:grpSpPr>
          <a:xfrm>
            <a:off x="8046613" y="-12"/>
            <a:ext cx="1097388" cy="1657725"/>
            <a:chOff x="8003138" y="150175"/>
            <a:chExt cx="1097388" cy="1657725"/>
          </a:xfrm>
        </p:grpSpPr>
        <p:sp>
          <p:nvSpPr>
            <p:cNvPr id="1042" name="Google Shape;1042;p28"/>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3" name="Google Shape;1043;p28"/>
            <p:cNvGrpSpPr/>
            <p:nvPr/>
          </p:nvGrpSpPr>
          <p:grpSpPr>
            <a:xfrm>
              <a:off x="8003138" y="150175"/>
              <a:ext cx="980875" cy="980675"/>
              <a:chOff x="4166450" y="897350"/>
              <a:chExt cx="980875" cy="980675"/>
            </a:xfrm>
          </p:grpSpPr>
          <p:sp>
            <p:nvSpPr>
              <p:cNvPr id="1044" name="Google Shape;1044;p28"/>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8"/>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8"/>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8"/>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8"/>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8"/>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8"/>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8"/>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8"/>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8"/>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8"/>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8"/>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8"/>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8"/>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8"/>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8"/>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8"/>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8"/>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8"/>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8"/>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8"/>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8"/>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8"/>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8"/>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8" name="Google Shape;1068;p28"/>
          <p:cNvGrpSpPr/>
          <p:nvPr/>
        </p:nvGrpSpPr>
        <p:grpSpPr>
          <a:xfrm rot="10800000">
            <a:off x="-12" y="-2725"/>
            <a:ext cx="2783800" cy="1027300"/>
            <a:chOff x="-5555112" y="2724125"/>
            <a:chExt cx="2783800" cy="1027300"/>
          </a:xfrm>
        </p:grpSpPr>
        <p:sp>
          <p:nvSpPr>
            <p:cNvPr id="1069" name="Google Shape;1069;p28"/>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8"/>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28"/>
          <p:cNvGrpSpPr/>
          <p:nvPr/>
        </p:nvGrpSpPr>
        <p:grpSpPr>
          <a:xfrm>
            <a:off x="0" y="2150950"/>
            <a:ext cx="914700" cy="1059975"/>
            <a:chOff x="248675" y="2139825"/>
            <a:chExt cx="914700" cy="1059975"/>
          </a:xfrm>
        </p:grpSpPr>
        <p:sp>
          <p:nvSpPr>
            <p:cNvPr id="1072" name="Google Shape;1072;p28"/>
            <p:cNvSpPr/>
            <p:nvPr/>
          </p:nvSpPr>
          <p:spPr>
            <a:xfrm>
              <a:off x="521075" y="2298425"/>
              <a:ext cx="31750" cy="742750"/>
            </a:xfrm>
            <a:custGeom>
              <a:rect b="b" l="l" r="r" t="t"/>
              <a:pathLst>
                <a:path extrusionOk="0" h="29710" w="1270">
                  <a:moveTo>
                    <a:pt x="1" y="1"/>
                  </a:moveTo>
                  <a:lnTo>
                    <a:pt x="1" y="29710"/>
                  </a:lnTo>
                  <a:lnTo>
                    <a:pt x="1270" y="28974"/>
                  </a:lnTo>
                  <a:lnTo>
                    <a:pt x="1270" y="73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8"/>
            <p:cNvSpPr/>
            <p:nvPr/>
          </p:nvSpPr>
          <p:spPr>
            <a:xfrm>
              <a:off x="576500" y="2330150"/>
              <a:ext cx="31725" cy="679325"/>
            </a:xfrm>
            <a:custGeom>
              <a:rect b="b" l="l" r="r" t="t"/>
              <a:pathLst>
                <a:path extrusionOk="0" h="27173" w="1269">
                  <a:moveTo>
                    <a:pt x="0" y="1"/>
                  </a:moveTo>
                  <a:lnTo>
                    <a:pt x="0" y="27172"/>
                  </a:lnTo>
                  <a:lnTo>
                    <a:pt x="1269" y="26436"/>
                  </a:lnTo>
                  <a:lnTo>
                    <a:pt x="1269" y="737"/>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8"/>
            <p:cNvSpPr/>
            <p:nvPr/>
          </p:nvSpPr>
          <p:spPr>
            <a:xfrm>
              <a:off x="1078775" y="2620950"/>
              <a:ext cx="31750" cy="97725"/>
            </a:xfrm>
            <a:custGeom>
              <a:rect b="b" l="l" r="r" t="t"/>
              <a:pathLst>
                <a:path extrusionOk="0" h="3909" w="1270">
                  <a:moveTo>
                    <a:pt x="0" y="0"/>
                  </a:moveTo>
                  <a:lnTo>
                    <a:pt x="0" y="3908"/>
                  </a:lnTo>
                  <a:lnTo>
                    <a:pt x="1269" y="3172"/>
                  </a:lnTo>
                  <a:lnTo>
                    <a:pt x="1269" y="73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8"/>
            <p:cNvSpPr/>
            <p:nvPr/>
          </p:nvSpPr>
          <p:spPr>
            <a:xfrm>
              <a:off x="632100" y="2361875"/>
              <a:ext cx="31750" cy="613325"/>
            </a:xfrm>
            <a:custGeom>
              <a:rect b="b" l="l" r="r" t="t"/>
              <a:pathLst>
                <a:path extrusionOk="0" h="24533" w="1270">
                  <a:moveTo>
                    <a:pt x="1" y="0"/>
                  </a:moveTo>
                  <a:lnTo>
                    <a:pt x="1" y="24533"/>
                  </a:lnTo>
                  <a:lnTo>
                    <a:pt x="1270" y="23788"/>
                  </a:lnTo>
                  <a:lnTo>
                    <a:pt x="1270" y="736"/>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8"/>
            <p:cNvSpPr/>
            <p:nvPr/>
          </p:nvSpPr>
          <p:spPr>
            <a:xfrm>
              <a:off x="465450" y="2266700"/>
              <a:ext cx="31750" cy="806200"/>
            </a:xfrm>
            <a:custGeom>
              <a:rect b="b" l="l" r="r" t="t"/>
              <a:pathLst>
                <a:path extrusionOk="0" h="32248" w="1270">
                  <a:moveTo>
                    <a:pt x="1" y="1"/>
                  </a:moveTo>
                  <a:lnTo>
                    <a:pt x="1" y="32248"/>
                  </a:lnTo>
                  <a:lnTo>
                    <a:pt x="1270" y="31512"/>
                  </a:lnTo>
                  <a:lnTo>
                    <a:pt x="1270" y="6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8"/>
            <p:cNvSpPr/>
            <p:nvPr/>
          </p:nvSpPr>
          <p:spPr>
            <a:xfrm>
              <a:off x="248675" y="2139825"/>
              <a:ext cx="23925" cy="1059975"/>
            </a:xfrm>
            <a:custGeom>
              <a:rect b="b" l="l" r="r" t="t"/>
              <a:pathLst>
                <a:path extrusionOk="0" h="42399" w="957">
                  <a:moveTo>
                    <a:pt x="1" y="0"/>
                  </a:moveTo>
                  <a:lnTo>
                    <a:pt x="1" y="42398"/>
                  </a:lnTo>
                  <a:lnTo>
                    <a:pt x="957" y="41764"/>
                  </a:lnTo>
                  <a:lnTo>
                    <a:pt x="957" y="63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8"/>
            <p:cNvSpPr/>
            <p:nvPr/>
          </p:nvSpPr>
          <p:spPr>
            <a:xfrm>
              <a:off x="410050" y="2232225"/>
              <a:ext cx="31750" cy="872400"/>
            </a:xfrm>
            <a:custGeom>
              <a:rect b="b" l="l" r="r" t="t"/>
              <a:pathLst>
                <a:path extrusionOk="0" h="34896" w="1270">
                  <a:moveTo>
                    <a:pt x="0" y="1"/>
                  </a:moveTo>
                  <a:lnTo>
                    <a:pt x="0" y="34896"/>
                  </a:lnTo>
                  <a:lnTo>
                    <a:pt x="1269" y="34160"/>
                  </a:lnTo>
                  <a:lnTo>
                    <a:pt x="1269" y="7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8"/>
            <p:cNvSpPr/>
            <p:nvPr/>
          </p:nvSpPr>
          <p:spPr>
            <a:xfrm>
              <a:off x="299025" y="2168800"/>
              <a:ext cx="29000" cy="1002025"/>
            </a:xfrm>
            <a:custGeom>
              <a:rect b="b" l="l" r="r" t="t"/>
              <a:pathLst>
                <a:path extrusionOk="0" h="40081" w="1160">
                  <a:moveTo>
                    <a:pt x="0" y="0"/>
                  </a:moveTo>
                  <a:lnTo>
                    <a:pt x="0" y="40081"/>
                  </a:lnTo>
                  <a:lnTo>
                    <a:pt x="1159" y="39336"/>
                  </a:lnTo>
                  <a:lnTo>
                    <a:pt x="1159" y="74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8"/>
            <p:cNvSpPr/>
            <p:nvPr/>
          </p:nvSpPr>
          <p:spPr>
            <a:xfrm>
              <a:off x="354425" y="2200500"/>
              <a:ext cx="31750" cy="935850"/>
            </a:xfrm>
            <a:custGeom>
              <a:rect b="b" l="l" r="r" t="t"/>
              <a:pathLst>
                <a:path extrusionOk="0" h="37434" w="1270">
                  <a:moveTo>
                    <a:pt x="1" y="1"/>
                  </a:moveTo>
                  <a:lnTo>
                    <a:pt x="1" y="37434"/>
                  </a:lnTo>
                  <a:lnTo>
                    <a:pt x="1270" y="36698"/>
                  </a:lnTo>
                  <a:lnTo>
                    <a:pt x="1270"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8"/>
            <p:cNvSpPr/>
            <p:nvPr/>
          </p:nvSpPr>
          <p:spPr>
            <a:xfrm>
              <a:off x="1136925" y="2652675"/>
              <a:ext cx="26450" cy="34275"/>
            </a:xfrm>
            <a:custGeom>
              <a:rect b="b" l="l" r="r" t="t"/>
              <a:pathLst>
                <a:path extrusionOk="0" h="1371" w="1058">
                  <a:moveTo>
                    <a:pt x="0" y="0"/>
                  </a:moveTo>
                  <a:lnTo>
                    <a:pt x="0" y="1371"/>
                  </a:lnTo>
                  <a:lnTo>
                    <a:pt x="1058" y="635"/>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8"/>
            <p:cNvSpPr/>
            <p:nvPr/>
          </p:nvSpPr>
          <p:spPr>
            <a:xfrm>
              <a:off x="745675" y="2427850"/>
              <a:ext cx="29200" cy="483900"/>
            </a:xfrm>
            <a:custGeom>
              <a:rect b="b" l="l" r="r" t="t"/>
              <a:pathLst>
                <a:path extrusionOk="0" h="19356" w="1168">
                  <a:moveTo>
                    <a:pt x="1" y="1"/>
                  </a:moveTo>
                  <a:lnTo>
                    <a:pt x="1" y="19356"/>
                  </a:lnTo>
                  <a:lnTo>
                    <a:pt x="1168" y="18611"/>
                  </a:lnTo>
                  <a:lnTo>
                    <a:pt x="1168" y="6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8"/>
            <p:cNvSpPr/>
            <p:nvPr/>
          </p:nvSpPr>
          <p:spPr>
            <a:xfrm>
              <a:off x="856700" y="2491300"/>
              <a:ext cx="31750" cy="357025"/>
            </a:xfrm>
            <a:custGeom>
              <a:rect b="b" l="l" r="r" t="t"/>
              <a:pathLst>
                <a:path extrusionOk="0" h="14281" w="1270">
                  <a:moveTo>
                    <a:pt x="1" y="1"/>
                  </a:moveTo>
                  <a:lnTo>
                    <a:pt x="1" y="14280"/>
                  </a:lnTo>
                  <a:lnTo>
                    <a:pt x="1270" y="13536"/>
                  </a:lnTo>
                  <a:lnTo>
                    <a:pt x="1270"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8"/>
            <p:cNvSpPr/>
            <p:nvPr/>
          </p:nvSpPr>
          <p:spPr>
            <a:xfrm>
              <a:off x="687525" y="2393600"/>
              <a:ext cx="31750" cy="549875"/>
            </a:xfrm>
            <a:custGeom>
              <a:rect b="b" l="l" r="r" t="t"/>
              <a:pathLst>
                <a:path extrusionOk="0" h="21995" w="1270">
                  <a:moveTo>
                    <a:pt x="0" y="0"/>
                  </a:moveTo>
                  <a:lnTo>
                    <a:pt x="0" y="21995"/>
                  </a:lnTo>
                  <a:lnTo>
                    <a:pt x="1269" y="21250"/>
                  </a:lnTo>
                  <a:lnTo>
                    <a:pt x="1269" y="73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8"/>
            <p:cNvSpPr/>
            <p:nvPr/>
          </p:nvSpPr>
          <p:spPr>
            <a:xfrm>
              <a:off x="801300" y="2459575"/>
              <a:ext cx="31750" cy="420450"/>
            </a:xfrm>
            <a:custGeom>
              <a:rect b="b" l="l" r="r" t="t"/>
              <a:pathLst>
                <a:path extrusionOk="0" h="16818" w="1270">
                  <a:moveTo>
                    <a:pt x="0" y="1"/>
                  </a:moveTo>
                  <a:lnTo>
                    <a:pt x="0" y="16818"/>
                  </a:lnTo>
                  <a:lnTo>
                    <a:pt x="1269" y="16074"/>
                  </a:lnTo>
                  <a:lnTo>
                    <a:pt x="1269" y="7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8"/>
            <p:cNvSpPr/>
            <p:nvPr/>
          </p:nvSpPr>
          <p:spPr>
            <a:xfrm>
              <a:off x="1023350" y="2589225"/>
              <a:ext cx="31750" cy="161175"/>
            </a:xfrm>
            <a:custGeom>
              <a:rect b="b" l="l" r="r" t="t"/>
              <a:pathLst>
                <a:path extrusionOk="0" h="6447" w="1270">
                  <a:moveTo>
                    <a:pt x="1" y="0"/>
                  </a:moveTo>
                  <a:lnTo>
                    <a:pt x="1" y="6446"/>
                  </a:lnTo>
                  <a:lnTo>
                    <a:pt x="1270" y="5710"/>
                  </a:lnTo>
                  <a:lnTo>
                    <a:pt x="1270" y="63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8"/>
            <p:cNvSpPr/>
            <p:nvPr/>
          </p:nvSpPr>
          <p:spPr>
            <a:xfrm>
              <a:off x="967725" y="2554750"/>
              <a:ext cx="31750" cy="227375"/>
            </a:xfrm>
            <a:custGeom>
              <a:rect b="b" l="l" r="r" t="t"/>
              <a:pathLst>
                <a:path extrusionOk="0" h="9095" w="1270">
                  <a:moveTo>
                    <a:pt x="1" y="0"/>
                  </a:moveTo>
                  <a:lnTo>
                    <a:pt x="1" y="9094"/>
                  </a:lnTo>
                  <a:lnTo>
                    <a:pt x="1270" y="8358"/>
                  </a:lnTo>
                  <a:lnTo>
                    <a:pt x="1270" y="74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8"/>
            <p:cNvSpPr/>
            <p:nvPr/>
          </p:nvSpPr>
          <p:spPr>
            <a:xfrm>
              <a:off x="912325" y="2523025"/>
              <a:ext cx="31750" cy="290825"/>
            </a:xfrm>
            <a:custGeom>
              <a:rect b="b" l="l" r="r" t="t"/>
              <a:pathLst>
                <a:path extrusionOk="0" h="11633" w="1270">
                  <a:moveTo>
                    <a:pt x="1" y="1"/>
                  </a:moveTo>
                  <a:lnTo>
                    <a:pt x="1" y="11632"/>
                  </a:lnTo>
                  <a:lnTo>
                    <a:pt x="1269" y="10896"/>
                  </a:lnTo>
                  <a:lnTo>
                    <a:pt x="1269"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 name="Google Shape;1089;p28"/>
          <p:cNvGrpSpPr/>
          <p:nvPr/>
        </p:nvGrpSpPr>
        <p:grpSpPr>
          <a:xfrm>
            <a:off x="37321" y="4503121"/>
            <a:ext cx="675898" cy="633990"/>
            <a:chOff x="731675" y="1636850"/>
            <a:chExt cx="805600" cy="755650"/>
          </a:xfrm>
        </p:grpSpPr>
        <p:sp>
          <p:nvSpPr>
            <p:cNvPr id="1090" name="Google Shape;1090;p28"/>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8"/>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8"/>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8"/>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8"/>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8"/>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8"/>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8"/>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8"/>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8"/>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8"/>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8"/>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8"/>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8"/>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8"/>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8"/>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6" name="Google Shape;1106;p28"/>
          <p:cNvSpPr/>
          <p:nvPr/>
        </p:nvSpPr>
        <p:spPr>
          <a:xfrm>
            <a:off x="3511166" y="4259848"/>
            <a:ext cx="2121667" cy="171457"/>
          </a:xfrm>
          <a:custGeom>
            <a:rect b="b" l="l" r="r" t="t"/>
            <a:pathLst>
              <a:path extrusionOk="0" h="5353" w="66240">
                <a:moveTo>
                  <a:pt x="5576" y="0"/>
                </a:moveTo>
                <a:cubicBezTo>
                  <a:pt x="3569" y="0"/>
                  <a:pt x="2570" y="892"/>
                  <a:pt x="1785" y="1668"/>
                </a:cubicBezTo>
                <a:cubicBezTo>
                  <a:pt x="1115" y="2337"/>
                  <a:pt x="785" y="2560"/>
                  <a:pt x="0" y="2560"/>
                </a:cubicBezTo>
                <a:lnTo>
                  <a:pt x="0" y="5353"/>
                </a:lnTo>
                <a:cubicBezTo>
                  <a:pt x="1901" y="5353"/>
                  <a:pt x="3016" y="4345"/>
                  <a:pt x="3685" y="3675"/>
                </a:cubicBezTo>
                <a:cubicBezTo>
                  <a:pt x="4461" y="3006"/>
                  <a:pt x="4800" y="2783"/>
                  <a:pt x="5576" y="2783"/>
                </a:cubicBezTo>
                <a:cubicBezTo>
                  <a:pt x="6361" y="2783"/>
                  <a:pt x="6691" y="3006"/>
                  <a:pt x="7360" y="3675"/>
                </a:cubicBezTo>
                <a:cubicBezTo>
                  <a:pt x="8145" y="4345"/>
                  <a:pt x="9144" y="5353"/>
                  <a:pt x="11045" y="5353"/>
                </a:cubicBezTo>
                <a:cubicBezTo>
                  <a:pt x="13052" y="5353"/>
                  <a:pt x="14051" y="4345"/>
                  <a:pt x="14836" y="3675"/>
                </a:cubicBezTo>
                <a:cubicBezTo>
                  <a:pt x="15505" y="3006"/>
                  <a:pt x="15835" y="2783"/>
                  <a:pt x="16620" y="2783"/>
                </a:cubicBezTo>
                <a:cubicBezTo>
                  <a:pt x="17396" y="2783"/>
                  <a:pt x="17735" y="3006"/>
                  <a:pt x="18404" y="3675"/>
                </a:cubicBezTo>
                <a:cubicBezTo>
                  <a:pt x="19181" y="4345"/>
                  <a:pt x="20189" y="5353"/>
                  <a:pt x="22080" y="5353"/>
                </a:cubicBezTo>
                <a:cubicBezTo>
                  <a:pt x="24087" y="5353"/>
                  <a:pt x="25095" y="4345"/>
                  <a:pt x="25871" y="3675"/>
                </a:cubicBezTo>
                <a:cubicBezTo>
                  <a:pt x="26540" y="3006"/>
                  <a:pt x="26879" y="2783"/>
                  <a:pt x="27656" y="2783"/>
                </a:cubicBezTo>
                <a:cubicBezTo>
                  <a:pt x="28441" y="2783"/>
                  <a:pt x="28771" y="3006"/>
                  <a:pt x="29440" y="3675"/>
                </a:cubicBezTo>
                <a:cubicBezTo>
                  <a:pt x="30109" y="4345"/>
                  <a:pt x="31224" y="5353"/>
                  <a:pt x="33124" y="5353"/>
                </a:cubicBezTo>
                <a:cubicBezTo>
                  <a:pt x="35131" y="5353"/>
                  <a:pt x="36131" y="4345"/>
                  <a:pt x="36916" y="3675"/>
                </a:cubicBezTo>
                <a:cubicBezTo>
                  <a:pt x="37585" y="3006"/>
                  <a:pt x="37915" y="2783"/>
                  <a:pt x="38700" y="2783"/>
                </a:cubicBezTo>
                <a:cubicBezTo>
                  <a:pt x="39476" y="2783"/>
                  <a:pt x="39815" y="3006"/>
                  <a:pt x="40484" y="3675"/>
                </a:cubicBezTo>
                <a:cubicBezTo>
                  <a:pt x="41153" y="4345"/>
                  <a:pt x="42268" y="5353"/>
                  <a:pt x="44160" y="5353"/>
                </a:cubicBezTo>
                <a:cubicBezTo>
                  <a:pt x="46060" y="5353"/>
                  <a:pt x="47175" y="4345"/>
                  <a:pt x="47844" y="3675"/>
                </a:cubicBezTo>
                <a:cubicBezTo>
                  <a:pt x="48620" y="3006"/>
                  <a:pt x="48959" y="2783"/>
                  <a:pt x="49735" y="2783"/>
                </a:cubicBezTo>
                <a:cubicBezTo>
                  <a:pt x="50520" y="2783"/>
                  <a:pt x="50850" y="3006"/>
                  <a:pt x="51519" y="3675"/>
                </a:cubicBezTo>
                <a:cubicBezTo>
                  <a:pt x="52188" y="4345"/>
                  <a:pt x="53304" y="5353"/>
                  <a:pt x="55204" y="5353"/>
                </a:cubicBezTo>
                <a:cubicBezTo>
                  <a:pt x="57095" y="5353"/>
                  <a:pt x="58210" y="4345"/>
                  <a:pt x="58879" y="3675"/>
                </a:cubicBezTo>
                <a:cubicBezTo>
                  <a:pt x="59548" y="3006"/>
                  <a:pt x="59887" y="2783"/>
                  <a:pt x="60663" y="2783"/>
                </a:cubicBezTo>
                <a:cubicBezTo>
                  <a:pt x="61449" y="2783"/>
                  <a:pt x="61779" y="3006"/>
                  <a:pt x="62564" y="3675"/>
                </a:cubicBezTo>
                <a:cubicBezTo>
                  <a:pt x="63233" y="4345"/>
                  <a:pt x="64232" y="5353"/>
                  <a:pt x="66239" y="5353"/>
                </a:cubicBezTo>
                <a:lnTo>
                  <a:pt x="66239" y="2560"/>
                </a:lnTo>
                <a:cubicBezTo>
                  <a:pt x="65463" y="2560"/>
                  <a:pt x="65124" y="2337"/>
                  <a:pt x="64455" y="1668"/>
                </a:cubicBezTo>
                <a:cubicBezTo>
                  <a:pt x="63679" y="892"/>
                  <a:pt x="62671" y="0"/>
                  <a:pt x="60663" y="0"/>
                </a:cubicBezTo>
                <a:cubicBezTo>
                  <a:pt x="58772" y="0"/>
                  <a:pt x="57764" y="892"/>
                  <a:pt x="56988" y="1668"/>
                </a:cubicBezTo>
                <a:cubicBezTo>
                  <a:pt x="56319" y="2337"/>
                  <a:pt x="55980" y="2560"/>
                  <a:pt x="55204" y="2560"/>
                </a:cubicBezTo>
                <a:cubicBezTo>
                  <a:pt x="54419" y="2560"/>
                  <a:pt x="54089" y="2337"/>
                  <a:pt x="53420" y="1668"/>
                </a:cubicBezTo>
                <a:cubicBezTo>
                  <a:pt x="52635" y="892"/>
                  <a:pt x="51635" y="0"/>
                  <a:pt x="49735" y="0"/>
                </a:cubicBezTo>
                <a:cubicBezTo>
                  <a:pt x="47728" y="0"/>
                  <a:pt x="46729" y="892"/>
                  <a:pt x="45944" y="1668"/>
                </a:cubicBezTo>
                <a:cubicBezTo>
                  <a:pt x="45275" y="2337"/>
                  <a:pt x="44945" y="2560"/>
                  <a:pt x="44160" y="2560"/>
                </a:cubicBezTo>
                <a:cubicBezTo>
                  <a:pt x="43383" y="2560"/>
                  <a:pt x="43044" y="2337"/>
                  <a:pt x="42375" y="1668"/>
                </a:cubicBezTo>
                <a:cubicBezTo>
                  <a:pt x="41599" y="892"/>
                  <a:pt x="40591" y="0"/>
                  <a:pt x="38700" y="0"/>
                </a:cubicBezTo>
                <a:cubicBezTo>
                  <a:pt x="36693" y="0"/>
                  <a:pt x="35685" y="892"/>
                  <a:pt x="34908" y="1668"/>
                </a:cubicBezTo>
                <a:cubicBezTo>
                  <a:pt x="34239" y="2337"/>
                  <a:pt x="33900" y="2560"/>
                  <a:pt x="33124" y="2560"/>
                </a:cubicBezTo>
                <a:cubicBezTo>
                  <a:pt x="32339" y="2560"/>
                  <a:pt x="32009" y="2337"/>
                  <a:pt x="31340" y="1668"/>
                </a:cubicBezTo>
                <a:cubicBezTo>
                  <a:pt x="30555" y="892"/>
                  <a:pt x="29556" y="0"/>
                  <a:pt x="27656" y="0"/>
                </a:cubicBezTo>
                <a:cubicBezTo>
                  <a:pt x="25648" y="0"/>
                  <a:pt x="24649" y="892"/>
                  <a:pt x="23864" y="1668"/>
                </a:cubicBezTo>
                <a:cubicBezTo>
                  <a:pt x="23195" y="2337"/>
                  <a:pt x="22865" y="2560"/>
                  <a:pt x="22080" y="2560"/>
                </a:cubicBezTo>
                <a:cubicBezTo>
                  <a:pt x="21304" y="2560"/>
                  <a:pt x="20965" y="2337"/>
                  <a:pt x="20296" y="1668"/>
                </a:cubicBezTo>
                <a:cubicBezTo>
                  <a:pt x="19520" y="892"/>
                  <a:pt x="18512" y="0"/>
                  <a:pt x="16620" y="0"/>
                </a:cubicBezTo>
                <a:cubicBezTo>
                  <a:pt x="14613" y="0"/>
                  <a:pt x="13605" y="892"/>
                  <a:pt x="12829" y="1668"/>
                </a:cubicBezTo>
                <a:cubicBezTo>
                  <a:pt x="12160" y="2337"/>
                  <a:pt x="11821" y="2560"/>
                  <a:pt x="11045" y="2560"/>
                </a:cubicBezTo>
                <a:cubicBezTo>
                  <a:pt x="10260" y="2560"/>
                  <a:pt x="9929" y="2337"/>
                  <a:pt x="9260" y="1668"/>
                </a:cubicBezTo>
                <a:cubicBezTo>
                  <a:pt x="8475" y="892"/>
                  <a:pt x="7476" y="0"/>
                  <a:pt x="5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7" name="Google Shape;1107;p28"/>
          <p:cNvGrpSpPr/>
          <p:nvPr/>
        </p:nvGrpSpPr>
        <p:grpSpPr>
          <a:xfrm rot="10800000">
            <a:off x="7121538" y="4061763"/>
            <a:ext cx="2022450" cy="1075325"/>
            <a:chOff x="-6300587" y="3973775"/>
            <a:chExt cx="2022450" cy="1075325"/>
          </a:xfrm>
        </p:grpSpPr>
        <p:sp>
          <p:nvSpPr>
            <p:cNvPr id="1108" name="Google Shape;1108;p28"/>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8"/>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0" name="Google Shape;1110;p28"/>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7">
    <p:spTree>
      <p:nvGrpSpPr>
        <p:cNvPr id="1111" name="Shape 1111"/>
        <p:cNvGrpSpPr/>
        <p:nvPr/>
      </p:nvGrpSpPr>
      <p:grpSpPr>
        <a:xfrm>
          <a:off x="0" y="0"/>
          <a:ext cx="0" cy="0"/>
          <a:chOff x="0" y="0"/>
          <a:chExt cx="0" cy="0"/>
        </a:xfrm>
      </p:grpSpPr>
      <p:sp>
        <p:nvSpPr>
          <p:cNvPr id="1112" name="Google Shape;1112;p29"/>
          <p:cNvSpPr txBox="1"/>
          <p:nvPr>
            <p:ph type="title"/>
          </p:nvPr>
        </p:nvSpPr>
        <p:spPr>
          <a:xfrm>
            <a:off x="713225" y="5356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3" name="Google Shape;1113;p29"/>
          <p:cNvSpPr txBox="1"/>
          <p:nvPr>
            <p:ph idx="1" type="subTitle"/>
          </p:nvPr>
        </p:nvSpPr>
        <p:spPr>
          <a:xfrm>
            <a:off x="1090200" y="2914425"/>
            <a:ext cx="18018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3000">
                <a:solidFill>
                  <a:schemeClr val="dk1"/>
                </a:solidFill>
                <a:latin typeface="Patrick Hand"/>
                <a:ea typeface="Patrick Hand"/>
                <a:cs typeface="Patrick Hand"/>
                <a:sym typeface="Patrick Hand"/>
              </a:defRPr>
            </a:lvl1pPr>
            <a:lvl2pPr lvl="1"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2pPr>
            <a:lvl3pPr lvl="2"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3pPr>
            <a:lvl4pPr lvl="3"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4pPr>
            <a:lvl5pPr lvl="4"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5pPr>
            <a:lvl6pPr lvl="5"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6pPr>
            <a:lvl7pPr lvl="6"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7pPr>
            <a:lvl8pPr lvl="7"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8pPr>
            <a:lvl9pPr lvl="8"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9pPr>
          </a:lstStyle>
          <a:p/>
        </p:txBody>
      </p:sp>
      <p:sp>
        <p:nvSpPr>
          <p:cNvPr id="1114" name="Google Shape;1114;p29"/>
          <p:cNvSpPr txBox="1"/>
          <p:nvPr>
            <p:ph idx="2" type="subTitle"/>
          </p:nvPr>
        </p:nvSpPr>
        <p:spPr>
          <a:xfrm>
            <a:off x="1051200" y="3676650"/>
            <a:ext cx="1879800" cy="52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15" name="Google Shape;1115;p29"/>
          <p:cNvSpPr txBox="1"/>
          <p:nvPr>
            <p:ph idx="3" type="subTitle"/>
          </p:nvPr>
        </p:nvSpPr>
        <p:spPr>
          <a:xfrm>
            <a:off x="3828600" y="2914575"/>
            <a:ext cx="1486800" cy="393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3000">
                <a:solidFill>
                  <a:schemeClr val="dk1"/>
                </a:solidFill>
                <a:latin typeface="Patrick Hand"/>
                <a:ea typeface="Patrick Hand"/>
                <a:cs typeface="Patrick Hand"/>
                <a:sym typeface="Patrick Hand"/>
              </a:defRPr>
            </a:lvl1pPr>
            <a:lvl2pPr lvl="1"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2pPr>
            <a:lvl3pPr lvl="2"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3pPr>
            <a:lvl4pPr lvl="3"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4pPr>
            <a:lvl5pPr lvl="4"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5pPr>
            <a:lvl6pPr lvl="5"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6pPr>
            <a:lvl7pPr lvl="6"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7pPr>
            <a:lvl8pPr lvl="7"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8pPr>
            <a:lvl9pPr lvl="8"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9pPr>
          </a:lstStyle>
          <a:p/>
        </p:txBody>
      </p:sp>
      <p:sp>
        <p:nvSpPr>
          <p:cNvPr id="1116" name="Google Shape;1116;p29"/>
          <p:cNvSpPr txBox="1"/>
          <p:nvPr>
            <p:ph idx="4" type="subTitle"/>
          </p:nvPr>
        </p:nvSpPr>
        <p:spPr>
          <a:xfrm>
            <a:off x="3630150" y="3676650"/>
            <a:ext cx="1883700" cy="52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17" name="Google Shape;1117;p29"/>
          <p:cNvSpPr txBox="1"/>
          <p:nvPr>
            <p:ph idx="5" type="subTitle"/>
          </p:nvPr>
        </p:nvSpPr>
        <p:spPr>
          <a:xfrm>
            <a:off x="6392561" y="2914575"/>
            <a:ext cx="1510500" cy="393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3000">
                <a:solidFill>
                  <a:schemeClr val="dk1"/>
                </a:solidFill>
                <a:latin typeface="Patrick Hand"/>
                <a:ea typeface="Patrick Hand"/>
                <a:cs typeface="Patrick Hand"/>
                <a:sym typeface="Patrick Hand"/>
              </a:defRPr>
            </a:lvl1pPr>
            <a:lvl2pPr lvl="1"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2pPr>
            <a:lvl3pPr lvl="2"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3pPr>
            <a:lvl4pPr lvl="3"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4pPr>
            <a:lvl5pPr lvl="4"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5pPr>
            <a:lvl6pPr lvl="5"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6pPr>
            <a:lvl7pPr lvl="6"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7pPr>
            <a:lvl8pPr lvl="7"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8pPr>
            <a:lvl9pPr lvl="8" rtl="0" algn="ctr">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9pPr>
          </a:lstStyle>
          <a:p/>
        </p:txBody>
      </p:sp>
      <p:sp>
        <p:nvSpPr>
          <p:cNvPr id="1118" name="Google Shape;1118;p29"/>
          <p:cNvSpPr txBox="1"/>
          <p:nvPr>
            <p:ph idx="6" type="subTitle"/>
          </p:nvPr>
        </p:nvSpPr>
        <p:spPr>
          <a:xfrm>
            <a:off x="6205961" y="3676650"/>
            <a:ext cx="1883700" cy="52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1119" name="Google Shape;1119;p29"/>
          <p:cNvGrpSpPr/>
          <p:nvPr/>
        </p:nvGrpSpPr>
        <p:grpSpPr>
          <a:xfrm flipH="1">
            <a:off x="-12" y="-12"/>
            <a:ext cx="1097388" cy="1657725"/>
            <a:chOff x="8003138" y="150175"/>
            <a:chExt cx="1097388" cy="1657725"/>
          </a:xfrm>
        </p:grpSpPr>
        <p:sp>
          <p:nvSpPr>
            <p:cNvPr id="1120" name="Google Shape;1120;p29"/>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1" name="Google Shape;1121;p29"/>
            <p:cNvGrpSpPr/>
            <p:nvPr/>
          </p:nvGrpSpPr>
          <p:grpSpPr>
            <a:xfrm>
              <a:off x="8003138" y="150175"/>
              <a:ext cx="980875" cy="980675"/>
              <a:chOff x="4166450" y="897350"/>
              <a:chExt cx="980875" cy="980675"/>
            </a:xfrm>
          </p:grpSpPr>
          <p:sp>
            <p:nvSpPr>
              <p:cNvPr id="1122" name="Google Shape;1122;p29"/>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9"/>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9"/>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9"/>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9"/>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9"/>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9"/>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9"/>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9"/>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9"/>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9"/>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9"/>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9"/>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9"/>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9"/>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9"/>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9"/>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9"/>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9"/>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9"/>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9"/>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9"/>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9"/>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9"/>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46" name="Google Shape;1146;p29"/>
          <p:cNvGrpSpPr/>
          <p:nvPr/>
        </p:nvGrpSpPr>
        <p:grpSpPr>
          <a:xfrm flipH="1" rot="10800000">
            <a:off x="6360200" y="-2725"/>
            <a:ext cx="2783800" cy="1027300"/>
            <a:chOff x="-5555112" y="2724125"/>
            <a:chExt cx="2783800" cy="1027300"/>
          </a:xfrm>
        </p:grpSpPr>
        <p:sp>
          <p:nvSpPr>
            <p:cNvPr id="1147" name="Google Shape;1147;p29"/>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9"/>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9"/>
          <p:cNvGrpSpPr/>
          <p:nvPr/>
        </p:nvGrpSpPr>
        <p:grpSpPr>
          <a:xfrm flipH="1">
            <a:off x="8229288" y="2150950"/>
            <a:ext cx="914700" cy="1059975"/>
            <a:chOff x="248675" y="2139825"/>
            <a:chExt cx="914700" cy="1059975"/>
          </a:xfrm>
        </p:grpSpPr>
        <p:sp>
          <p:nvSpPr>
            <p:cNvPr id="1150" name="Google Shape;1150;p29"/>
            <p:cNvSpPr/>
            <p:nvPr/>
          </p:nvSpPr>
          <p:spPr>
            <a:xfrm>
              <a:off x="521075" y="2298425"/>
              <a:ext cx="31750" cy="742750"/>
            </a:xfrm>
            <a:custGeom>
              <a:rect b="b" l="l" r="r" t="t"/>
              <a:pathLst>
                <a:path extrusionOk="0" h="29710" w="1270">
                  <a:moveTo>
                    <a:pt x="1" y="1"/>
                  </a:moveTo>
                  <a:lnTo>
                    <a:pt x="1" y="29710"/>
                  </a:lnTo>
                  <a:lnTo>
                    <a:pt x="1270" y="28974"/>
                  </a:lnTo>
                  <a:lnTo>
                    <a:pt x="1270" y="73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9"/>
            <p:cNvSpPr/>
            <p:nvPr/>
          </p:nvSpPr>
          <p:spPr>
            <a:xfrm>
              <a:off x="576500" y="2330150"/>
              <a:ext cx="31725" cy="679325"/>
            </a:xfrm>
            <a:custGeom>
              <a:rect b="b" l="l" r="r" t="t"/>
              <a:pathLst>
                <a:path extrusionOk="0" h="27173" w="1269">
                  <a:moveTo>
                    <a:pt x="0" y="1"/>
                  </a:moveTo>
                  <a:lnTo>
                    <a:pt x="0" y="27172"/>
                  </a:lnTo>
                  <a:lnTo>
                    <a:pt x="1269" y="26436"/>
                  </a:lnTo>
                  <a:lnTo>
                    <a:pt x="1269" y="737"/>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9"/>
            <p:cNvSpPr/>
            <p:nvPr/>
          </p:nvSpPr>
          <p:spPr>
            <a:xfrm>
              <a:off x="1078775" y="2620950"/>
              <a:ext cx="31750" cy="97725"/>
            </a:xfrm>
            <a:custGeom>
              <a:rect b="b" l="l" r="r" t="t"/>
              <a:pathLst>
                <a:path extrusionOk="0" h="3909" w="1270">
                  <a:moveTo>
                    <a:pt x="0" y="0"/>
                  </a:moveTo>
                  <a:lnTo>
                    <a:pt x="0" y="3908"/>
                  </a:lnTo>
                  <a:lnTo>
                    <a:pt x="1269" y="3172"/>
                  </a:lnTo>
                  <a:lnTo>
                    <a:pt x="1269" y="73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9"/>
            <p:cNvSpPr/>
            <p:nvPr/>
          </p:nvSpPr>
          <p:spPr>
            <a:xfrm>
              <a:off x="632100" y="2361875"/>
              <a:ext cx="31750" cy="613325"/>
            </a:xfrm>
            <a:custGeom>
              <a:rect b="b" l="l" r="r" t="t"/>
              <a:pathLst>
                <a:path extrusionOk="0" h="24533" w="1270">
                  <a:moveTo>
                    <a:pt x="1" y="0"/>
                  </a:moveTo>
                  <a:lnTo>
                    <a:pt x="1" y="24533"/>
                  </a:lnTo>
                  <a:lnTo>
                    <a:pt x="1270" y="23788"/>
                  </a:lnTo>
                  <a:lnTo>
                    <a:pt x="1270" y="736"/>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9"/>
            <p:cNvSpPr/>
            <p:nvPr/>
          </p:nvSpPr>
          <p:spPr>
            <a:xfrm>
              <a:off x="465450" y="2266700"/>
              <a:ext cx="31750" cy="806200"/>
            </a:xfrm>
            <a:custGeom>
              <a:rect b="b" l="l" r="r" t="t"/>
              <a:pathLst>
                <a:path extrusionOk="0" h="32248" w="1270">
                  <a:moveTo>
                    <a:pt x="1" y="1"/>
                  </a:moveTo>
                  <a:lnTo>
                    <a:pt x="1" y="32248"/>
                  </a:lnTo>
                  <a:lnTo>
                    <a:pt x="1270" y="31512"/>
                  </a:lnTo>
                  <a:lnTo>
                    <a:pt x="1270" y="6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9"/>
            <p:cNvSpPr/>
            <p:nvPr/>
          </p:nvSpPr>
          <p:spPr>
            <a:xfrm>
              <a:off x="248675" y="2139825"/>
              <a:ext cx="23925" cy="1059975"/>
            </a:xfrm>
            <a:custGeom>
              <a:rect b="b" l="l" r="r" t="t"/>
              <a:pathLst>
                <a:path extrusionOk="0" h="42399" w="957">
                  <a:moveTo>
                    <a:pt x="1" y="0"/>
                  </a:moveTo>
                  <a:lnTo>
                    <a:pt x="1" y="42398"/>
                  </a:lnTo>
                  <a:lnTo>
                    <a:pt x="957" y="41764"/>
                  </a:lnTo>
                  <a:lnTo>
                    <a:pt x="957" y="63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9"/>
            <p:cNvSpPr/>
            <p:nvPr/>
          </p:nvSpPr>
          <p:spPr>
            <a:xfrm>
              <a:off x="410050" y="2232225"/>
              <a:ext cx="31750" cy="872400"/>
            </a:xfrm>
            <a:custGeom>
              <a:rect b="b" l="l" r="r" t="t"/>
              <a:pathLst>
                <a:path extrusionOk="0" h="34896" w="1270">
                  <a:moveTo>
                    <a:pt x="0" y="1"/>
                  </a:moveTo>
                  <a:lnTo>
                    <a:pt x="0" y="34896"/>
                  </a:lnTo>
                  <a:lnTo>
                    <a:pt x="1269" y="34160"/>
                  </a:lnTo>
                  <a:lnTo>
                    <a:pt x="1269" y="7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9"/>
            <p:cNvSpPr/>
            <p:nvPr/>
          </p:nvSpPr>
          <p:spPr>
            <a:xfrm>
              <a:off x="299025" y="2168800"/>
              <a:ext cx="29000" cy="1002025"/>
            </a:xfrm>
            <a:custGeom>
              <a:rect b="b" l="l" r="r" t="t"/>
              <a:pathLst>
                <a:path extrusionOk="0" h="40081" w="1160">
                  <a:moveTo>
                    <a:pt x="0" y="0"/>
                  </a:moveTo>
                  <a:lnTo>
                    <a:pt x="0" y="40081"/>
                  </a:lnTo>
                  <a:lnTo>
                    <a:pt x="1159" y="39336"/>
                  </a:lnTo>
                  <a:lnTo>
                    <a:pt x="1159" y="74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9"/>
            <p:cNvSpPr/>
            <p:nvPr/>
          </p:nvSpPr>
          <p:spPr>
            <a:xfrm>
              <a:off x="354425" y="2200500"/>
              <a:ext cx="31750" cy="935850"/>
            </a:xfrm>
            <a:custGeom>
              <a:rect b="b" l="l" r="r" t="t"/>
              <a:pathLst>
                <a:path extrusionOk="0" h="37434" w="1270">
                  <a:moveTo>
                    <a:pt x="1" y="1"/>
                  </a:moveTo>
                  <a:lnTo>
                    <a:pt x="1" y="37434"/>
                  </a:lnTo>
                  <a:lnTo>
                    <a:pt x="1270" y="36698"/>
                  </a:lnTo>
                  <a:lnTo>
                    <a:pt x="1270"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9"/>
            <p:cNvSpPr/>
            <p:nvPr/>
          </p:nvSpPr>
          <p:spPr>
            <a:xfrm>
              <a:off x="1136925" y="2652675"/>
              <a:ext cx="26450" cy="34275"/>
            </a:xfrm>
            <a:custGeom>
              <a:rect b="b" l="l" r="r" t="t"/>
              <a:pathLst>
                <a:path extrusionOk="0" h="1371" w="1058">
                  <a:moveTo>
                    <a:pt x="0" y="0"/>
                  </a:moveTo>
                  <a:lnTo>
                    <a:pt x="0" y="1371"/>
                  </a:lnTo>
                  <a:lnTo>
                    <a:pt x="1058" y="635"/>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9"/>
            <p:cNvSpPr/>
            <p:nvPr/>
          </p:nvSpPr>
          <p:spPr>
            <a:xfrm>
              <a:off x="745675" y="2427850"/>
              <a:ext cx="29200" cy="483900"/>
            </a:xfrm>
            <a:custGeom>
              <a:rect b="b" l="l" r="r" t="t"/>
              <a:pathLst>
                <a:path extrusionOk="0" h="19356" w="1168">
                  <a:moveTo>
                    <a:pt x="1" y="1"/>
                  </a:moveTo>
                  <a:lnTo>
                    <a:pt x="1" y="19356"/>
                  </a:lnTo>
                  <a:lnTo>
                    <a:pt x="1168" y="18611"/>
                  </a:lnTo>
                  <a:lnTo>
                    <a:pt x="1168" y="6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9"/>
            <p:cNvSpPr/>
            <p:nvPr/>
          </p:nvSpPr>
          <p:spPr>
            <a:xfrm>
              <a:off x="856700" y="2491300"/>
              <a:ext cx="31750" cy="357025"/>
            </a:xfrm>
            <a:custGeom>
              <a:rect b="b" l="l" r="r" t="t"/>
              <a:pathLst>
                <a:path extrusionOk="0" h="14281" w="1270">
                  <a:moveTo>
                    <a:pt x="1" y="1"/>
                  </a:moveTo>
                  <a:lnTo>
                    <a:pt x="1" y="14280"/>
                  </a:lnTo>
                  <a:lnTo>
                    <a:pt x="1270" y="13536"/>
                  </a:lnTo>
                  <a:lnTo>
                    <a:pt x="1270"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9"/>
            <p:cNvSpPr/>
            <p:nvPr/>
          </p:nvSpPr>
          <p:spPr>
            <a:xfrm>
              <a:off x="687525" y="2393600"/>
              <a:ext cx="31750" cy="549875"/>
            </a:xfrm>
            <a:custGeom>
              <a:rect b="b" l="l" r="r" t="t"/>
              <a:pathLst>
                <a:path extrusionOk="0" h="21995" w="1270">
                  <a:moveTo>
                    <a:pt x="0" y="0"/>
                  </a:moveTo>
                  <a:lnTo>
                    <a:pt x="0" y="21995"/>
                  </a:lnTo>
                  <a:lnTo>
                    <a:pt x="1269" y="21250"/>
                  </a:lnTo>
                  <a:lnTo>
                    <a:pt x="1269" y="73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9"/>
            <p:cNvSpPr/>
            <p:nvPr/>
          </p:nvSpPr>
          <p:spPr>
            <a:xfrm>
              <a:off x="801300" y="2459575"/>
              <a:ext cx="31750" cy="420450"/>
            </a:xfrm>
            <a:custGeom>
              <a:rect b="b" l="l" r="r" t="t"/>
              <a:pathLst>
                <a:path extrusionOk="0" h="16818" w="1270">
                  <a:moveTo>
                    <a:pt x="0" y="1"/>
                  </a:moveTo>
                  <a:lnTo>
                    <a:pt x="0" y="16818"/>
                  </a:lnTo>
                  <a:lnTo>
                    <a:pt x="1269" y="16074"/>
                  </a:lnTo>
                  <a:lnTo>
                    <a:pt x="1269" y="7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9"/>
            <p:cNvSpPr/>
            <p:nvPr/>
          </p:nvSpPr>
          <p:spPr>
            <a:xfrm>
              <a:off x="1023350" y="2589225"/>
              <a:ext cx="31750" cy="161175"/>
            </a:xfrm>
            <a:custGeom>
              <a:rect b="b" l="l" r="r" t="t"/>
              <a:pathLst>
                <a:path extrusionOk="0" h="6447" w="1270">
                  <a:moveTo>
                    <a:pt x="1" y="0"/>
                  </a:moveTo>
                  <a:lnTo>
                    <a:pt x="1" y="6446"/>
                  </a:lnTo>
                  <a:lnTo>
                    <a:pt x="1270" y="5710"/>
                  </a:lnTo>
                  <a:lnTo>
                    <a:pt x="1270" y="63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9"/>
            <p:cNvSpPr/>
            <p:nvPr/>
          </p:nvSpPr>
          <p:spPr>
            <a:xfrm>
              <a:off x="967725" y="2554750"/>
              <a:ext cx="31750" cy="227375"/>
            </a:xfrm>
            <a:custGeom>
              <a:rect b="b" l="l" r="r" t="t"/>
              <a:pathLst>
                <a:path extrusionOk="0" h="9095" w="1270">
                  <a:moveTo>
                    <a:pt x="1" y="0"/>
                  </a:moveTo>
                  <a:lnTo>
                    <a:pt x="1" y="9094"/>
                  </a:lnTo>
                  <a:lnTo>
                    <a:pt x="1270" y="8358"/>
                  </a:lnTo>
                  <a:lnTo>
                    <a:pt x="1270" y="74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9"/>
            <p:cNvSpPr/>
            <p:nvPr/>
          </p:nvSpPr>
          <p:spPr>
            <a:xfrm>
              <a:off x="912325" y="2523025"/>
              <a:ext cx="31750" cy="290825"/>
            </a:xfrm>
            <a:custGeom>
              <a:rect b="b" l="l" r="r" t="t"/>
              <a:pathLst>
                <a:path extrusionOk="0" h="11633" w="1270">
                  <a:moveTo>
                    <a:pt x="1" y="1"/>
                  </a:moveTo>
                  <a:lnTo>
                    <a:pt x="1" y="11632"/>
                  </a:lnTo>
                  <a:lnTo>
                    <a:pt x="1269" y="10896"/>
                  </a:lnTo>
                  <a:lnTo>
                    <a:pt x="1269"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29"/>
          <p:cNvGrpSpPr/>
          <p:nvPr/>
        </p:nvGrpSpPr>
        <p:grpSpPr>
          <a:xfrm flipH="1">
            <a:off x="8430768" y="4503121"/>
            <a:ext cx="675898" cy="633990"/>
            <a:chOff x="731675" y="1636850"/>
            <a:chExt cx="805600" cy="755650"/>
          </a:xfrm>
        </p:grpSpPr>
        <p:sp>
          <p:nvSpPr>
            <p:cNvPr id="1168" name="Google Shape;1168;p29"/>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9"/>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9"/>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9"/>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9"/>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9"/>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9"/>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9"/>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9"/>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9"/>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9"/>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9"/>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9"/>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9"/>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9"/>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9"/>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29"/>
          <p:cNvGrpSpPr/>
          <p:nvPr/>
        </p:nvGrpSpPr>
        <p:grpSpPr>
          <a:xfrm flipH="1" rot="10800000">
            <a:off x="0" y="4061763"/>
            <a:ext cx="2022450" cy="1075325"/>
            <a:chOff x="-6300587" y="3973775"/>
            <a:chExt cx="2022450" cy="1075325"/>
          </a:xfrm>
        </p:grpSpPr>
        <p:sp>
          <p:nvSpPr>
            <p:cNvPr id="1185" name="Google Shape;1185;p29"/>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9"/>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29"/>
          <p:cNvSpPr/>
          <p:nvPr/>
        </p:nvSpPr>
        <p:spPr>
          <a:xfrm flipH="1">
            <a:off x="3977387"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_1_1_1_1_1_1">
    <p:spTree>
      <p:nvGrpSpPr>
        <p:cNvPr id="1188" name="Shape 1188"/>
        <p:cNvGrpSpPr/>
        <p:nvPr/>
      </p:nvGrpSpPr>
      <p:grpSpPr>
        <a:xfrm>
          <a:off x="0" y="0"/>
          <a:ext cx="0" cy="0"/>
          <a:chOff x="0" y="0"/>
          <a:chExt cx="0" cy="0"/>
        </a:xfrm>
      </p:grpSpPr>
      <p:sp>
        <p:nvSpPr>
          <p:cNvPr id="1189" name="Google Shape;1189;p30"/>
          <p:cNvSpPr txBox="1"/>
          <p:nvPr>
            <p:ph type="title"/>
          </p:nvPr>
        </p:nvSpPr>
        <p:spPr>
          <a:xfrm>
            <a:off x="713225" y="5356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190" name="Google Shape;1190;p30"/>
          <p:cNvGrpSpPr/>
          <p:nvPr/>
        </p:nvGrpSpPr>
        <p:grpSpPr>
          <a:xfrm>
            <a:off x="0" y="1825"/>
            <a:ext cx="2022450" cy="1075325"/>
            <a:chOff x="-6300587" y="3973775"/>
            <a:chExt cx="2022450" cy="1075325"/>
          </a:xfrm>
        </p:grpSpPr>
        <p:sp>
          <p:nvSpPr>
            <p:cNvPr id="1191" name="Google Shape;1191;p30"/>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0"/>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30"/>
          <p:cNvGrpSpPr/>
          <p:nvPr/>
        </p:nvGrpSpPr>
        <p:grpSpPr>
          <a:xfrm flipH="1" rot="10800000">
            <a:off x="6360188" y="0"/>
            <a:ext cx="2783800" cy="1027300"/>
            <a:chOff x="-5555112" y="2724125"/>
            <a:chExt cx="2783800" cy="1027300"/>
          </a:xfrm>
        </p:grpSpPr>
        <p:sp>
          <p:nvSpPr>
            <p:cNvPr id="1194" name="Google Shape;1194;p30"/>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0"/>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30"/>
          <p:cNvGrpSpPr/>
          <p:nvPr/>
        </p:nvGrpSpPr>
        <p:grpSpPr>
          <a:xfrm>
            <a:off x="-457212" y="3485763"/>
            <a:ext cx="1097388" cy="1657725"/>
            <a:chOff x="8003138" y="150175"/>
            <a:chExt cx="1097388" cy="1657725"/>
          </a:xfrm>
        </p:grpSpPr>
        <p:sp>
          <p:nvSpPr>
            <p:cNvPr id="1197" name="Google Shape;1197;p30"/>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8" name="Google Shape;1198;p30"/>
            <p:cNvGrpSpPr/>
            <p:nvPr/>
          </p:nvGrpSpPr>
          <p:grpSpPr>
            <a:xfrm>
              <a:off x="8003138" y="150175"/>
              <a:ext cx="980875" cy="980675"/>
              <a:chOff x="4166450" y="897350"/>
              <a:chExt cx="980875" cy="980675"/>
            </a:xfrm>
          </p:grpSpPr>
          <p:sp>
            <p:nvSpPr>
              <p:cNvPr id="1199" name="Google Shape;1199;p30"/>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0"/>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0"/>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0"/>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0"/>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0"/>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0"/>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0"/>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0"/>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0"/>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0"/>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0"/>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0"/>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0"/>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0"/>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0"/>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0"/>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0"/>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0"/>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0"/>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0"/>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0"/>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0"/>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0"/>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3" name="Google Shape;1223;p30"/>
          <p:cNvGrpSpPr/>
          <p:nvPr/>
        </p:nvGrpSpPr>
        <p:grpSpPr>
          <a:xfrm>
            <a:off x="8468096" y="4509521"/>
            <a:ext cx="675898" cy="633990"/>
            <a:chOff x="731675" y="1636850"/>
            <a:chExt cx="805600" cy="755650"/>
          </a:xfrm>
        </p:grpSpPr>
        <p:sp>
          <p:nvSpPr>
            <p:cNvPr id="1224" name="Google Shape;1224;p30"/>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0"/>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0"/>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0"/>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0"/>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0"/>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0"/>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0"/>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0"/>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0"/>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0"/>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0"/>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0"/>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0"/>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0"/>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0"/>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0" name="Google Shape;1240;p30"/>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sp>
        <p:nvSpPr>
          <p:cNvPr id="97" name="Google Shape;97;p4"/>
          <p:cNvSpPr txBox="1"/>
          <p:nvPr>
            <p:ph idx="1" type="body"/>
          </p:nvPr>
        </p:nvSpPr>
        <p:spPr>
          <a:xfrm>
            <a:off x="738875" y="1334300"/>
            <a:ext cx="7717500" cy="32652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AutoNum type="arabicPeriod"/>
              <a:defRPr sz="1200"/>
            </a:lvl1pPr>
            <a:lvl2pPr indent="-304800" lvl="1" marL="914400">
              <a:lnSpc>
                <a:spcPct val="100000"/>
              </a:lnSpc>
              <a:spcBef>
                <a:spcPts val="1600"/>
              </a:spcBef>
              <a:spcAft>
                <a:spcPts val="0"/>
              </a:spcAft>
              <a:buSzPts val="1200"/>
              <a:buAutoNum type="alphaLcPeriod"/>
              <a:defRPr sz="1200"/>
            </a:lvl2pPr>
            <a:lvl3pPr indent="-304800" lvl="2" marL="1371600">
              <a:spcBef>
                <a:spcPts val="0"/>
              </a:spcBef>
              <a:spcAft>
                <a:spcPts val="0"/>
              </a:spcAft>
              <a:buSzPts val="1200"/>
              <a:buAutoNum type="romanLcPeriod"/>
              <a:defRPr sz="1200"/>
            </a:lvl3pPr>
            <a:lvl4pPr indent="-304800" lvl="3" marL="1828800">
              <a:spcBef>
                <a:spcPts val="1600"/>
              </a:spcBef>
              <a:spcAft>
                <a:spcPts val="0"/>
              </a:spcAft>
              <a:buSzPts val="1200"/>
              <a:buAutoNum type="arabicPeriod"/>
              <a:defRPr sz="1200"/>
            </a:lvl4pPr>
            <a:lvl5pPr indent="-304800" lvl="4" marL="2286000">
              <a:spcBef>
                <a:spcPts val="1600"/>
              </a:spcBef>
              <a:spcAft>
                <a:spcPts val="0"/>
              </a:spcAft>
              <a:buSzPts val="1200"/>
              <a:buAutoNum type="alphaLcPeriod"/>
              <a:defRPr sz="1200"/>
            </a:lvl5pPr>
            <a:lvl6pPr indent="-304800" lvl="5" marL="2743200">
              <a:spcBef>
                <a:spcPts val="1600"/>
              </a:spcBef>
              <a:spcAft>
                <a:spcPts val="0"/>
              </a:spcAft>
              <a:buSzPts val="1200"/>
              <a:buAutoNum type="romanLcPeriod"/>
              <a:defRPr sz="1200"/>
            </a:lvl6pPr>
            <a:lvl7pPr indent="-304800" lvl="6" marL="3200400">
              <a:spcBef>
                <a:spcPts val="1600"/>
              </a:spcBef>
              <a:spcAft>
                <a:spcPts val="0"/>
              </a:spcAft>
              <a:buSzPts val="1200"/>
              <a:buAutoNum type="arabicPeriod"/>
              <a:defRPr sz="1200"/>
            </a:lvl7pPr>
            <a:lvl8pPr indent="-304800" lvl="7" marL="3657600">
              <a:spcBef>
                <a:spcPts val="1600"/>
              </a:spcBef>
              <a:spcAft>
                <a:spcPts val="0"/>
              </a:spcAft>
              <a:buSzPts val="1200"/>
              <a:buAutoNum type="alphaLcPeriod"/>
              <a:defRPr sz="1200"/>
            </a:lvl8pPr>
            <a:lvl9pPr indent="-304800" lvl="8" marL="4114800">
              <a:spcBef>
                <a:spcPts val="1600"/>
              </a:spcBef>
              <a:spcAft>
                <a:spcPts val="1600"/>
              </a:spcAft>
              <a:buSzPts val="1200"/>
              <a:buAutoNum type="romanLcPeriod"/>
              <a:defRPr sz="1200"/>
            </a:lvl9pPr>
          </a:lstStyle>
          <a:p/>
        </p:txBody>
      </p:sp>
      <p:grpSp>
        <p:nvGrpSpPr>
          <p:cNvPr id="98" name="Google Shape;98;p4"/>
          <p:cNvGrpSpPr/>
          <p:nvPr/>
        </p:nvGrpSpPr>
        <p:grpSpPr>
          <a:xfrm>
            <a:off x="6360188" y="4143400"/>
            <a:ext cx="2783800" cy="1027300"/>
            <a:chOff x="-5555112" y="2724125"/>
            <a:chExt cx="2783800" cy="1027300"/>
          </a:xfrm>
        </p:grpSpPr>
        <p:sp>
          <p:nvSpPr>
            <p:cNvPr id="99" name="Google Shape;99;p4"/>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4"/>
          <p:cNvSpPr txBox="1"/>
          <p:nvPr>
            <p:ph type="title"/>
          </p:nvPr>
        </p:nvSpPr>
        <p:spPr>
          <a:xfrm>
            <a:off x="713225" y="5356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2" name="Google Shape;102;p4"/>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 name="Google Shape;103;p4"/>
          <p:cNvGrpSpPr/>
          <p:nvPr/>
        </p:nvGrpSpPr>
        <p:grpSpPr>
          <a:xfrm>
            <a:off x="-14512" y="-10350"/>
            <a:ext cx="2022450" cy="1075325"/>
            <a:chOff x="-6300587" y="3973775"/>
            <a:chExt cx="2022450" cy="1075325"/>
          </a:xfrm>
        </p:grpSpPr>
        <p:sp>
          <p:nvSpPr>
            <p:cNvPr id="104" name="Google Shape;104;p4"/>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4"/>
          <p:cNvSpPr/>
          <p:nvPr/>
        </p:nvSpPr>
        <p:spPr>
          <a:xfrm>
            <a:off x="-106400" y="4599425"/>
            <a:ext cx="1171025" cy="1173750"/>
          </a:xfrm>
          <a:custGeom>
            <a:rect b="b" l="l" r="r" t="t"/>
            <a:pathLst>
              <a:path extrusionOk="0" h="46950" w="46841">
                <a:moveTo>
                  <a:pt x="23365" y="1802"/>
                </a:moveTo>
                <a:lnTo>
                  <a:pt x="45148" y="23475"/>
                </a:lnTo>
                <a:lnTo>
                  <a:pt x="23365" y="45258"/>
                </a:lnTo>
                <a:lnTo>
                  <a:pt x="1692" y="23475"/>
                </a:lnTo>
                <a:lnTo>
                  <a:pt x="23365" y="1802"/>
                </a:lnTo>
                <a:close/>
                <a:moveTo>
                  <a:pt x="23365" y="0"/>
                </a:moveTo>
                <a:lnTo>
                  <a:pt x="0" y="23475"/>
                </a:lnTo>
                <a:lnTo>
                  <a:pt x="23365" y="46950"/>
                </a:lnTo>
                <a:lnTo>
                  <a:pt x="46840" y="23475"/>
                </a:lnTo>
                <a:lnTo>
                  <a:pt x="23365" y="0"/>
                </a:lnTo>
                <a:close/>
              </a:path>
            </a:pathLst>
          </a:custGeom>
          <a:no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_1_1_1_1">
    <p:spTree>
      <p:nvGrpSpPr>
        <p:cNvPr id="1241" name="Shape 1241"/>
        <p:cNvGrpSpPr/>
        <p:nvPr/>
      </p:nvGrpSpPr>
      <p:grpSpPr>
        <a:xfrm>
          <a:off x="0" y="0"/>
          <a:ext cx="0" cy="0"/>
          <a:chOff x="0" y="0"/>
          <a:chExt cx="0" cy="0"/>
        </a:xfrm>
      </p:grpSpPr>
      <p:sp>
        <p:nvSpPr>
          <p:cNvPr id="1242" name="Google Shape;1242;p31"/>
          <p:cNvSpPr txBox="1"/>
          <p:nvPr>
            <p:ph type="title"/>
          </p:nvPr>
        </p:nvSpPr>
        <p:spPr>
          <a:xfrm>
            <a:off x="713225" y="688000"/>
            <a:ext cx="7717500" cy="86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10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43" name="Google Shape;1243;p31"/>
          <p:cNvSpPr txBox="1"/>
          <p:nvPr>
            <p:ph idx="1" type="subTitle"/>
          </p:nvPr>
        </p:nvSpPr>
        <p:spPr>
          <a:xfrm>
            <a:off x="713225" y="2152650"/>
            <a:ext cx="7717500" cy="63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44" name="Google Shape;1244;p31"/>
          <p:cNvSpPr txBox="1"/>
          <p:nvPr>
            <p:ph idx="2" type="subTitle"/>
          </p:nvPr>
        </p:nvSpPr>
        <p:spPr>
          <a:xfrm>
            <a:off x="713400" y="4314825"/>
            <a:ext cx="7717500" cy="29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45" name="Google Shape;1245;p31"/>
          <p:cNvSpPr txBox="1"/>
          <p:nvPr/>
        </p:nvSpPr>
        <p:spPr>
          <a:xfrm>
            <a:off x="713225" y="3524325"/>
            <a:ext cx="7717500" cy="6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Raleway"/>
                <a:ea typeface="Raleway"/>
                <a:cs typeface="Raleway"/>
                <a:sym typeface="Raleway"/>
              </a:rPr>
              <a:t>CREDITS: </a:t>
            </a:r>
            <a:r>
              <a:rPr lang="en">
                <a:solidFill>
                  <a:schemeClr val="dk2"/>
                </a:solidFill>
                <a:latin typeface="Raleway Medium"/>
                <a:ea typeface="Raleway Medium"/>
                <a:cs typeface="Raleway Medium"/>
                <a:sym typeface="Raleway Medium"/>
              </a:rPr>
              <a:t>This presentation template was created by </a:t>
            </a:r>
            <a:r>
              <a:rPr lang="en">
                <a:solidFill>
                  <a:schemeClr val="dk2"/>
                </a:solidFill>
                <a:uFill>
                  <a:noFill/>
                </a:uFill>
                <a:latin typeface="Raleway Medium"/>
                <a:ea typeface="Raleway Medium"/>
                <a:cs typeface="Raleway Medium"/>
                <a:sym typeface="Raleway Medium"/>
                <a:hlinkClick r:id="rId2">
                  <a:extLst>
                    <a:ext uri="{A12FA001-AC4F-418D-AE19-62706E023703}">
                      <ahyp:hlinkClr val="tx"/>
                    </a:ext>
                  </a:extLst>
                </a:hlinkClick>
              </a:rPr>
              <a:t>Slidesgo</a:t>
            </a:r>
            <a:r>
              <a:rPr lang="en">
                <a:solidFill>
                  <a:schemeClr val="dk2"/>
                </a:solidFill>
                <a:latin typeface="Raleway Medium"/>
                <a:ea typeface="Raleway Medium"/>
                <a:cs typeface="Raleway Medium"/>
                <a:sym typeface="Raleway Medium"/>
              </a:rPr>
              <a:t>, including icons by </a:t>
            </a:r>
            <a:r>
              <a:rPr lang="en">
                <a:solidFill>
                  <a:schemeClr val="dk2"/>
                </a:solidFill>
                <a:uFill>
                  <a:noFill/>
                </a:uFill>
                <a:latin typeface="Raleway Medium"/>
                <a:ea typeface="Raleway Medium"/>
                <a:cs typeface="Raleway Medium"/>
                <a:sym typeface="Raleway Medium"/>
                <a:hlinkClick r:id="rId3">
                  <a:extLst>
                    <a:ext uri="{A12FA001-AC4F-418D-AE19-62706E023703}">
                      <ahyp:hlinkClr val="tx"/>
                    </a:ext>
                  </a:extLst>
                </a:hlinkClick>
              </a:rPr>
              <a:t>Flaticon</a:t>
            </a:r>
            <a:r>
              <a:rPr lang="en">
                <a:solidFill>
                  <a:schemeClr val="dk2"/>
                </a:solidFill>
                <a:latin typeface="Raleway Medium"/>
                <a:ea typeface="Raleway Medium"/>
                <a:cs typeface="Raleway Medium"/>
                <a:sym typeface="Raleway Medium"/>
              </a:rPr>
              <a:t>, and infographics &amp; images by </a:t>
            </a:r>
            <a:r>
              <a:rPr lang="en">
                <a:solidFill>
                  <a:schemeClr val="dk2"/>
                </a:solidFill>
                <a:uFill>
                  <a:noFill/>
                </a:uFill>
                <a:latin typeface="Raleway Medium"/>
                <a:ea typeface="Raleway Medium"/>
                <a:cs typeface="Raleway Medium"/>
                <a:sym typeface="Raleway Medium"/>
                <a:hlinkClick r:id="rId4">
                  <a:extLst>
                    <a:ext uri="{A12FA001-AC4F-418D-AE19-62706E023703}">
                      <ahyp:hlinkClr val="tx"/>
                    </a:ext>
                  </a:extLst>
                </a:hlinkClick>
              </a:rPr>
              <a:t>Freepik</a:t>
            </a:r>
            <a:endParaRPr>
              <a:solidFill>
                <a:schemeClr val="dk2"/>
              </a:solidFill>
              <a:latin typeface="Raleway Medium"/>
              <a:ea typeface="Raleway Medium"/>
              <a:cs typeface="Raleway Medium"/>
              <a:sym typeface="Raleway Medium"/>
            </a:endParaRPr>
          </a:p>
        </p:txBody>
      </p:sp>
      <p:grpSp>
        <p:nvGrpSpPr>
          <p:cNvPr id="1246" name="Google Shape;1246;p31"/>
          <p:cNvGrpSpPr/>
          <p:nvPr/>
        </p:nvGrpSpPr>
        <p:grpSpPr>
          <a:xfrm>
            <a:off x="-14512" y="-10350"/>
            <a:ext cx="2022450" cy="1075325"/>
            <a:chOff x="-6300587" y="3973775"/>
            <a:chExt cx="2022450" cy="1075325"/>
          </a:xfrm>
        </p:grpSpPr>
        <p:sp>
          <p:nvSpPr>
            <p:cNvPr id="1247" name="Google Shape;1247;p31"/>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1"/>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 name="Google Shape;1249;p31"/>
          <p:cNvGrpSpPr/>
          <p:nvPr/>
        </p:nvGrpSpPr>
        <p:grpSpPr>
          <a:xfrm>
            <a:off x="8003138" y="150175"/>
            <a:ext cx="1097388" cy="1657725"/>
            <a:chOff x="8003138" y="150175"/>
            <a:chExt cx="1097388" cy="1657725"/>
          </a:xfrm>
        </p:grpSpPr>
        <p:sp>
          <p:nvSpPr>
            <p:cNvPr id="1250" name="Google Shape;1250;p31"/>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31"/>
            <p:cNvGrpSpPr/>
            <p:nvPr/>
          </p:nvGrpSpPr>
          <p:grpSpPr>
            <a:xfrm>
              <a:off x="8003138" y="150175"/>
              <a:ext cx="980875" cy="980675"/>
              <a:chOff x="4166450" y="897350"/>
              <a:chExt cx="980875" cy="980675"/>
            </a:xfrm>
          </p:grpSpPr>
          <p:sp>
            <p:nvSpPr>
              <p:cNvPr id="1252" name="Google Shape;1252;p31"/>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1"/>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1"/>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1"/>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1"/>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1"/>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1"/>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1"/>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1"/>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1"/>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1"/>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1"/>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1"/>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1"/>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1"/>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1"/>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1"/>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1"/>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1"/>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1"/>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1"/>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1"/>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1"/>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1"/>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76" name="Google Shape;1276;p31"/>
          <p:cNvGrpSpPr/>
          <p:nvPr/>
        </p:nvGrpSpPr>
        <p:grpSpPr>
          <a:xfrm>
            <a:off x="-14504" y="1385321"/>
            <a:ext cx="675898" cy="633990"/>
            <a:chOff x="731675" y="1636850"/>
            <a:chExt cx="805600" cy="755650"/>
          </a:xfrm>
        </p:grpSpPr>
        <p:sp>
          <p:nvSpPr>
            <p:cNvPr id="1277" name="Google Shape;1277;p31"/>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1"/>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1"/>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1"/>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1"/>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1"/>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1"/>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1"/>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1"/>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1"/>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1"/>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1"/>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1"/>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1"/>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1"/>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1"/>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31"/>
          <p:cNvGrpSpPr/>
          <p:nvPr/>
        </p:nvGrpSpPr>
        <p:grpSpPr>
          <a:xfrm>
            <a:off x="6360188" y="4143400"/>
            <a:ext cx="2783800" cy="1027300"/>
            <a:chOff x="-5555112" y="2724125"/>
            <a:chExt cx="2783800" cy="1027300"/>
          </a:xfrm>
        </p:grpSpPr>
        <p:sp>
          <p:nvSpPr>
            <p:cNvPr id="1294" name="Google Shape;1294;p31"/>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1"/>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6" name="Google Shape;1296;p31"/>
          <p:cNvSpPr/>
          <p:nvPr/>
        </p:nvSpPr>
        <p:spPr>
          <a:xfrm>
            <a:off x="3977399" y="18182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BLANK_1_1_1_1_1_1_1_1_1_1_1_1">
    <p:spTree>
      <p:nvGrpSpPr>
        <p:cNvPr id="1297" name="Shape 1297"/>
        <p:cNvGrpSpPr/>
        <p:nvPr/>
      </p:nvGrpSpPr>
      <p:grpSpPr>
        <a:xfrm>
          <a:off x="0" y="0"/>
          <a:ext cx="0" cy="0"/>
          <a:chOff x="0" y="0"/>
          <a:chExt cx="0" cy="0"/>
        </a:xfrm>
      </p:grpSpPr>
      <p:sp>
        <p:nvSpPr>
          <p:cNvPr id="1298" name="Google Shape;1298;p32"/>
          <p:cNvSpPr txBox="1"/>
          <p:nvPr>
            <p:ph type="title"/>
          </p:nvPr>
        </p:nvSpPr>
        <p:spPr>
          <a:xfrm>
            <a:off x="713225" y="5356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99" name="Google Shape;1299;p32"/>
          <p:cNvSpPr txBox="1"/>
          <p:nvPr>
            <p:ph idx="1" type="subTitle"/>
          </p:nvPr>
        </p:nvSpPr>
        <p:spPr>
          <a:xfrm>
            <a:off x="1194875" y="3076575"/>
            <a:ext cx="1609200" cy="39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1300" name="Google Shape;1300;p32"/>
          <p:cNvSpPr txBox="1"/>
          <p:nvPr>
            <p:ph idx="2" type="subTitle"/>
          </p:nvPr>
        </p:nvSpPr>
        <p:spPr>
          <a:xfrm>
            <a:off x="3765125" y="3076575"/>
            <a:ext cx="1613700" cy="38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01" name="Google Shape;1301;p32"/>
          <p:cNvSpPr txBox="1"/>
          <p:nvPr>
            <p:ph idx="3" type="subTitle"/>
          </p:nvPr>
        </p:nvSpPr>
        <p:spPr>
          <a:xfrm>
            <a:off x="6347200" y="3076575"/>
            <a:ext cx="1609200" cy="393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1302" name="Google Shape;1302;p32"/>
          <p:cNvGrpSpPr/>
          <p:nvPr/>
        </p:nvGrpSpPr>
        <p:grpSpPr>
          <a:xfrm flipH="1" rot="10800000">
            <a:off x="-12" y="4061763"/>
            <a:ext cx="2022450" cy="1075325"/>
            <a:chOff x="-6300587" y="3973775"/>
            <a:chExt cx="2022450" cy="1075325"/>
          </a:xfrm>
        </p:grpSpPr>
        <p:sp>
          <p:nvSpPr>
            <p:cNvPr id="1303" name="Google Shape;1303;p32"/>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2"/>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5" name="Google Shape;1305;p32"/>
          <p:cNvSpPr/>
          <p:nvPr/>
        </p:nvSpPr>
        <p:spPr>
          <a:xfrm>
            <a:off x="7022325" y="4774198"/>
            <a:ext cx="2121667" cy="171457"/>
          </a:xfrm>
          <a:custGeom>
            <a:rect b="b" l="l" r="r" t="t"/>
            <a:pathLst>
              <a:path extrusionOk="0" h="5353" w="66240">
                <a:moveTo>
                  <a:pt x="5576" y="0"/>
                </a:moveTo>
                <a:cubicBezTo>
                  <a:pt x="3569" y="0"/>
                  <a:pt x="2570" y="892"/>
                  <a:pt x="1785" y="1668"/>
                </a:cubicBezTo>
                <a:cubicBezTo>
                  <a:pt x="1115" y="2337"/>
                  <a:pt x="785" y="2560"/>
                  <a:pt x="0" y="2560"/>
                </a:cubicBezTo>
                <a:lnTo>
                  <a:pt x="0" y="5353"/>
                </a:lnTo>
                <a:cubicBezTo>
                  <a:pt x="1901" y="5353"/>
                  <a:pt x="3016" y="4345"/>
                  <a:pt x="3685" y="3675"/>
                </a:cubicBezTo>
                <a:cubicBezTo>
                  <a:pt x="4461" y="3006"/>
                  <a:pt x="4800" y="2783"/>
                  <a:pt x="5576" y="2783"/>
                </a:cubicBezTo>
                <a:cubicBezTo>
                  <a:pt x="6361" y="2783"/>
                  <a:pt x="6691" y="3006"/>
                  <a:pt x="7360" y="3675"/>
                </a:cubicBezTo>
                <a:cubicBezTo>
                  <a:pt x="8145" y="4345"/>
                  <a:pt x="9144" y="5353"/>
                  <a:pt x="11045" y="5353"/>
                </a:cubicBezTo>
                <a:cubicBezTo>
                  <a:pt x="13052" y="5353"/>
                  <a:pt x="14051" y="4345"/>
                  <a:pt x="14836" y="3675"/>
                </a:cubicBezTo>
                <a:cubicBezTo>
                  <a:pt x="15505" y="3006"/>
                  <a:pt x="15835" y="2783"/>
                  <a:pt x="16620" y="2783"/>
                </a:cubicBezTo>
                <a:cubicBezTo>
                  <a:pt x="17396" y="2783"/>
                  <a:pt x="17735" y="3006"/>
                  <a:pt x="18404" y="3675"/>
                </a:cubicBezTo>
                <a:cubicBezTo>
                  <a:pt x="19181" y="4345"/>
                  <a:pt x="20189" y="5353"/>
                  <a:pt x="22080" y="5353"/>
                </a:cubicBezTo>
                <a:cubicBezTo>
                  <a:pt x="24087" y="5353"/>
                  <a:pt x="25095" y="4345"/>
                  <a:pt x="25871" y="3675"/>
                </a:cubicBezTo>
                <a:cubicBezTo>
                  <a:pt x="26540" y="3006"/>
                  <a:pt x="26879" y="2783"/>
                  <a:pt x="27656" y="2783"/>
                </a:cubicBezTo>
                <a:cubicBezTo>
                  <a:pt x="28441" y="2783"/>
                  <a:pt x="28771" y="3006"/>
                  <a:pt x="29440" y="3675"/>
                </a:cubicBezTo>
                <a:cubicBezTo>
                  <a:pt x="30109" y="4345"/>
                  <a:pt x="31224" y="5353"/>
                  <a:pt x="33124" y="5353"/>
                </a:cubicBezTo>
                <a:cubicBezTo>
                  <a:pt x="35131" y="5353"/>
                  <a:pt x="36131" y="4345"/>
                  <a:pt x="36916" y="3675"/>
                </a:cubicBezTo>
                <a:cubicBezTo>
                  <a:pt x="37585" y="3006"/>
                  <a:pt x="37915" y="2783"/>
                  <a:pt x="38700" y="2783"/>
                </a:cubicBezTo>
                <a:cubicBezTo>
                  <a:pt x="39476" y="2783"/>
                  <a:pt x="39815" y="3006"/>
                  <a:pt x="40484" y="3675"/>
                </a:cubicBezTo>
                <a:cubicBezTo>
                  <a:pt x="41153" y="4345"/>
                  <a:pt x="42268" y="5353"/>
                  <a:pt x="44160" y="5353"/>
                </a:cubicBezTo>
                <a:cubicBezTo>
                  <a:pt x="46060" y="5353"/>
                  <a:pt x="47175" y="4345"/>
                  <a:pt x="47844" y="3675"/>
                </a:cubicBezTo>
                <a:cubicBezTo>
                  <a:pt x="48620" y="3006"/>
                  <a:pt x="48959" y="2783"/>
                  <a:pt x="49735" y="2783"/>
                </a:cubicBezTo>
                <a:cubicBezTo>
                  <a:pt x="50520" y="2783"/>
                  <a:pt x="50850" y="3006"/>
                  <a:pt x="51519" y="3675"/>
                </a:cubicBezTo>
                <a:cubicBezTo>
                  <a:pt x="52188" y="4345"/>
                  <a:pt x="53304" y="5353"/>
                  <a:pt x="55204" y="5353"/>
                </a:cubicBezTo>
                <a:cubicBezTo>
                  <a:pt x="57095" y="5353"/>
                  <a:pt x="58210" y="4345"/>
                  <a:pt x="58879" y="3675"/>
                </a:cubicBezTo>
                <a:cubicBezTo>
                  <a:pt x="59548" y="3006"/>
                  <a:pt x="59887" y="2783"/>
                  <a:pt x="60663" y="2783"/>
                </a:cubicBezTo>
                <a:cubicBezTo>
                  <a:pt x="61449" y="2783"/>
                  <a:pt x="61779" y="3006"/>
                  <a:pt x="62564" y="3675"/>
                </a:cubicBezTo>
                <a:cubicBezTo>
                  <a:pt x="63233" y="4345"/>
                  <a:pt x="64232" y="5353"/>
                  <a:pt x="66239" y="5353"/>
                </a:cubicBezTo>
                <a:lnTo>
                  <a:pt x="66239" y="2560"/>
                </a:lnTo>
                <a:cubicBezTo>
                  <a:pt x="65463" y="2560"/>
                  <a:pt x="65124" y="2337"/>
                  <a:pt x="64455" y="1668"/>
                </a:cubicBezTo>
                <a:cubicBezTo>
                  <a:pt x="63679" y="892"/>
                  <a:pt x="62671" y="0"/>
                  <a:pt x="60663" y="0"/>
                </a:cubicBezTo>
                <a:cubicBezTo>
                  <a:pt x="58772" y="0"/>
                  <a:pt x="57764" y="892"/>
                  <a:pt x="56988" y="1668"/>
                </a:cubicBezTo>
                <a:cubicBezTo>
                  <a:pt x="56319" y="2337"/>
                  <a:pt x="55980" y="2560"/>
                  <a:pt x="55204" y="2560"/>
                </a:cubicBezTo>
                <a:cubicBezTo>
                  <a:pt x="54419" y="2560"/>
                  <a:pt x="54089" y="2337"/>
                  <a:pt x="53420" y="1668"/>
                </a:cubicBezTo>
                <a:cubicBezTo>
                  <a:pt x="52635" y="892"/>
                  <a:pt x="51635" y="0"/>
                  <a:pt x="49735" y="0"/>
                </a:cubicBezTo>
                <a:cubicBezTo>
                  <a:pt x="47728" y="0"/>
                  <a:pt x="46729" y="892"/>
                  <a:pt x="45944" y="1668"/>
                </a:cubicBezTo>
                <a:cubicBezTo>
                  <a:pt x="45275" y="2337"/>
                  <a:pt x="44945" y="2560"/>
                  <a:pt x="44160" y="2560"/>
                </a:cubicBezTo>
                <a:cubicBezTo>
                  <a:pt x="43383" y="2560"/>
                  <a:pt x="43044" y="2337"/>
                  <a:pt x="42375" y="1668"/>
                </a:cubicBezTo>
                <a:cubicBezTo>
                  <a:pt x="41599" y="892"/>
                  <a:pt x="40591" y="0"/>
                  <a:pt x="38700" y="0"/>
                </a:cubicBezTo>
                <a:cubicBezTo>
                  <a:pt x="36693" y="0"/>
                  <a:pt x="35685" y="892"/>
                  <a:pt x="34908" y="1668"/>
                </a:cubicBezTo>
                <a:cubicBezTo>
                  <a:pt x="34239" y="2337"/>
                  <a:pt x="33900" y="2560"/>
                  <a:pt x="33124" y="2560"/>
                </a:cubicBezTo>
                <a:cubicBezTo>
                  <a:pt x="32339" y="2560"/>
                  <a:pt x="32009" y="2337"/>
                  <a:pt x="31340" y="1668"/>
                </a:cubicBezTo>
                <a:cubicBezTo>
                  <a:pt x="30555" y="892"/>
                  <a:pt x="29556" y="0"/>
                  <a:pt x="27656" y="0"/>
                </a:cubicBezTo>
                <a:cubicBezTo>
                  <a:pt x="25648" y="0"/>
                  <a:pt x="24649" y="892"/>
                  <a:pt x="23864" y="1668"/>
                </a:cubicBezTo>
                <a:cubicBezTo>
                  <a:pt x="23195" y="2337"/>
                  <a:pt x="22865" y="2560"/>
                  <a:pt x="22080" y="2560"/>
                </a:cubicBezTo>
                <a:cubicBezTo>
                  <a:pt x="21304" y="2560"/>
                  <a:pt x="20965" y="2337"/>
                  <a:pt x="20296" y="1668"/>
                </a:cubicBezTo>
                <a:cubicBezTo>
                  <a:pt x="19520" y="892"/>
                  <a:pt x="18512" y="0"/>
                  <a:pt x="16620" y="0"/>
                </a:cubicBezTo>
                <a:cubicBezTo>
                  <a:pt x="14613" y="0"/>
                  <a:pt x="13605" y="892"/>
                  <a:pt x="12829" y="1668"/>
                </a:cubicBezTo>
                <a:cubicBezTo>
                  <a:pt x="12160" y="2337"/>
                  <a:pt x="11821" y="2560"/>
                  <a:pt x="11045" y="2560"/>
                </a:cubicBezTo>
                <a:cubicBezTo>
                  <a:pt x="10260" y="2560"/>
                  <a:pt x="9929" y="2337"/>
                  <a:pt x="9260" y="1668"/>
                </a:cubicBezTo>
                <a:cubicBezTo>
                  <a:pt x="8475" y="892"/>
                  <a:pt x="7476" y="0"/>
                  <a:pt x="5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6" name="Google Shape;1306;p32"/>
          <p:cNvGrpSpPr/>
          <p:nvPr/>
        </p:nvGrpSpPr>
        <p:grpSpPr>
          <a:xfrm flipH="1" rot="10800000">
            <a:off x="6360188" y="6800"/>
            <a:ext cx="2783800" cy="1027300"/>
            <a:chOff x="-5555112" y="2724125"/>
            <a:chExt cx="2783800" cy="1027300"/>
          </a:xfrm>
        </p:grpSpPr>
        <p:sp>
          <p:nvSpPr>
            <p:cNvPr id="1307" name="Google Shape;1307;p32"/>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2"/>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9" name="Google Shape;1309;p32"/>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6">
  <p:cSld name="BLANK_1_1_1_1_1_1_1_1_1_1_1_1_1">
    <p:spTree>
      <p:nvGrpSpPr>
        <p:cNvPr id="1310" name="Shape 1310"/>
        <p:cNvGrpSpPr/>
        <p:nvPr/>
      </p:nvGrpSpPr>
      <p:grpSpPr>
        <a:xfrm>
          <a:off x="0" y="0"/>
          <a:ext cx="0" cy="0"/>
          <a:chOff x="0" y="0"/>
          <a:chExt cx="0" cy="0"/>
        </a:xfrm>
      </p:grpSpPr>
      <p:sp>
        <p:nvSpPr>
          <p:cNvPr id="1311" name="Google Shape;1311;p33"/>
          <p:cNvSpPr txBox="1"/>
          <p:nvPr>
            <p:ph type="title"/>
          </p:nvPr>
        </p:nvSpPr>
        <p:spPr>
          <a:xfrm>
            <a:off x="713225" y="5356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12" name="Google Shape;1312;p33"/>
          <p:cNvSpPr txBox="1"/>
          <p:nvPr>
            <p:ph idx="1" type="subTitle"/>
          </p:nvPr>
        </p:nvSpPr>
        <p:spPr>
          <a:xfrm>
            <a:off x="1037675" y="2943225"/>
            <a:ext cx="1609200" cy="39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13" name="Google Shape;1313;p33"/>
          <p:cNvSpPr txBox="1"/>
          <p:nvPr>
            <p:ph idx="2" type="subTitle"/>
          </p:nvPr>
        </p:nvSpPr>
        <p:spPr>
          <a:xfrm>
            <a:off x="3778625" y="2943225"/>
            <a:ext cx="1613700" cy="38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14" name="Google Shape;1314;p33"/>
          <p:cNvSpPr txBox="1"/>
          <p:nvPr>
            <p:ph idx="3" type="subTitle"/>
          </p:nvPr>
        </p:nvSpPr>
        <p:spPr>
          <a:xfrm>
            <a:off x="6524075" y="2943225"/>
            <a:ext cx="1609200" cy="393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1315" name="Google Shape;1315;p33"/>
          <p:cNvGrpSpPr/>
          <p:nvPr/>
        </p:nvGrpSpPr>
        <p:grpSpPr>
          <a:xfrm flipH="1" rot="10800000">
            <a:off x="7121538" y="1838"/>
            <a:ext cx="2022450" cy="1075325"/>
            <a:chOff x="820963" y="8033700"/>
            <a:chExt cx="2022450" cy="1075325"/>
          </a:xfrm>
        </p:grpSpPr>
        <p:sp>
          <p:nvSpPr>
            <p:cNvPr id="1316" name="Google Shape;1316;p33"/>
            <p:cNvSpPr/>
            <p:nvPr/>
          </p:nvSpPr>
          <p:spPr>
            <a:xfrm rot="10800000">
              <a:off x="820963" y="8033700"/>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3"/>
            <p:cNvSpPr/>
            <p:nvPr/>
          </p:nvSpPr>
          <p:spPr>
            <a:xfrm rot="10800000">
              <a:off x="1984138" y="8561900"/>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8" name="Google Shape;1318;p33"/>
          <p:cNvSpPr/>
          <p:nvPr/>
        </p:nvSpPr>
        <p:spPr>
          <a:xfrm>
            <a:off x="0" y="4774198"/>
            <a:ext cx="2121667" cy="171457"/>
          </a:xfrm>
          <a:custGeom>
            <a:rect b="b" l="l" r="r" t="t"/>
            <a:pathLst>
              <a:path extrusionOk="0" h="5353" w="66240">
                <a:moveTo>
                  <a:pt x="5576" y="0"/>
                </a:moveTo>
                <a:cubicBezTo>
                  <a:pt x="3569" y="0"/>
                  <a:pt x="2570" y="892"/>
                  <a:pt x="1785" y="1668"/>
                </a:cubicBezTo>
                <a:cubicBezTo>
                  <a:pt x="1115" y="2337"/>
                  <a:pt x="785" y="2560"/>
                  <a:pt x="0" y="2560"/>
                </a:cubicBezTo>
                <a:lnTo>
                  <a:pt x="0" y="5353"/>
                </a:lnTo>
                <a:cubicBezTo>
                  <a:pt x="1901" y="5353"/>
                  <a:pt x="3016" y="4345"/>
                  <a:pt x="3685" y="3675"/>
                </a:cubicBezTo>
                <a:cubicBezTo>
                  <a:pt x="4461" y="3006"/>
                  <a:pt x="4800" y="2783"/>
                  <a:pt x="5576" y="2783"/>
                </a:cubicBezTo>
                <a:cubicBezTo>
                  <a:pt x="6361" y="2783"/>
                  <a:pt x="6691" y="3006"/>
                  <a:pt x="7360" y="3675"/>
                </a:cubicBezTo>
                <a:cubicBezTo>
                  <a:pt x="8145" y="4345"/>
                  <a:pt x="9144" y="5353"/>
                  <a:pt x="11045" y="5353"/>
                </a:cubicBezTo>
                <a:cubicBezTo>
                  <a:pt x="13052" y="5353"/>
                  <a:pt x="14051" y="4345"/>
                  <a:pt x="14836" y="3675"/>
                </a:cubicBezTo>
                <a:cubicBezTo>
                  <a:pt x="15505" y="3006"/>
                  <a:pt x="15835" y="2783"/>
                  <a:pt x="16620" y="2783"/>
                </a:cubicBezTo>
                <a:cubicBezTo>
                  <a:pt x="17396" y="2783"/>
                  <a:pt x="17735" y="3006"/>
                  <a:pt x="18404" y="3675"/>
                </a:cubicBezTo>
                <a:cubicBezTo>
                  <a:pt x="19181" y="4345"/>
                  <a:pt x="20189" y="5353"/>
                  <a:pt x="22080" y="5353"/>
                </a:cubicBezTo>
                <a:cubicBezTo>
                  <a:pt x="24087" y="5353"/>
                  <a:pt x="25095" y="4345"/>
                  <a:pt x="25871" y="3675"/>
                </a:cubicBezTo>
                <a:cubicBezTo>
                  <a:pt x="26540" y="3006"/>
                  <a:pt x="26879" y="2783"/>
                  <a:pt x="27656" y="2783"/>
                </a:cubicBezTo>
                <a:cubicBezTo>
                  <a:pt x="28441" y="2783"/>
                  <a:pt x="28771" y="3006"/>
                  <a:pt x="29440" y="3675"/>
                </a:cubicBezTo>
                <a:cubicBezTo>
                  <a:pt x="30109" y="4345"/>
                  <a:pt x="31224" y="5353"/>
                  <a:pt x="33124" y="5353"/>
                </a:cubicBezTo>
                <a:cubicBezTo>
                  <a:pt x="35131" y="5353"/>
                  <a:pt x="36131" y="4345"/>
                  <a:pt x="36916" y="3675"/>
                </a:cubicBezTo>
                <a:cubicBezTo>
                  <a:pt x="37585" y="3006"/>
                  <a:pt x="37915" y="2783"/>
                  <a:pt x="38700" y="2783"/>
                </a:cubicBezTo>
                <a:cubicBezTo>
                  <a:pt x="39476" y="2783"/>
                  <a:pt x="39815" y="3006"/>
                  <a:pt x="40484" y="3675"/>
                </a:cubicBezTo>
                <a:cubicBezTo>
                  <a:pt x="41153" y="4345"/>
                  <a:pt x="42268" y="5353"/>
                  <a:pt x="44160" y="5353"/>
                </a:cubicBezTo>
                <a:cubicBezTo>
                  <a:pt x="46060" y="5353"/>
                  <a:pt x="47175" y="4345"/>
                  <a:pt x="47844" y="3675"/>
                </a:cubicBezTo>
                <a:cubicBezTo>
                  <a:pt x="48620" y="3006"/>
                  <a:pt x="48959" y="2783"/>
                  <a:pt x="49735" y="2783"/>
                </a:cubicBezTo>
                <a:cubicBezTo>
                  <a:pt x="50520" y="2783"/>
                  <a:pt x="50850" y="3006"/>
                  <a:pt x="51519" y="3675"/>
                </a:cubicBezTo>
                <a:cubicBezTo>
                  <a:pt x="52188" y="4345"/>
                  <a:pt x="53304" y="5353"/>
                  <a:pt x="55204" y="5353"/>
                </a:cubicBezTo>
                <a:cubicBezTo>
                  <a:pt x="57095" y="5353"/>
                  <a:pt x="58210" y="4345"/>
                  <a:pt x="58879" y="3675"/>
                </a:cubicBezTo>
                <a:cubicBezTo>
                  <a:pt x="59548" y="3006"/>
                  <a:pt x="59887" y="2783"/>
                  <a:pt x="60663" y="2783"/>
                </a:cubicBezTo>
                <a:cubicBezTo>
                  <a:pt x="61449" y="2783"/>
                  <a:pt x="61779" y="3006"/>
                  <a:pt x="62564" y="3675"/>
                </a:cubicBezTo>
                <a:cubicBezTo>
                  <a:pt x="63233" y="4345"/>
                  <a:pt x="64232" y="5353"/>
                  <a:pt x="66239" y="5353"/>
                </a:cubicBezTo>
                <a:lnTo>
                  <a:pt x="66239" y="2560"/>
                </a:lnTo>
                <a:cubicBezTo>
                  <a:pt x="65463" y="2560"/>
                  <a:pt x="65124" y="2337"/>
                  <a:pt x="64455" y="1668"/>
                </a:cubicBezTo>
                <a:cubicBezTo>
                  <a:pt x="63679" y="892"/>
                  <a:pt x="62671" y="0"/>
                  <a:pt x="60663" y="0"/>
                </a:cubicBezTo>
                <a:cubicBezTo>
                  <a:pt x="58772" y="0"/>
                  <a:pt x="57764" y="892"/>
                  <a:pt x="56988" y="1668"/>
                </a:cubicBezTo>
                <a:cubicBezTo>
                  <a:pt x="56319" y="2337"/>
                  <a:pt x="55980" y="2560"/>
                  <a:pt x="55204" y="2560"/>
                </a:cubicBezTo>
                <a:cubicBezTo>
                  <a:pt x="54419" y="2560"/>
                  <a:pt x="54089" y="2337"/>
                  <a:pt x="53420" y="1668"/>
                </a:cubicBezTo>
                <a:cubicBezTo>
                  <a:pt x="52635" y="892"/>
                  <a:pt x="51635" y="0"/>
                  <a:pt x="49735" y="0"/>
                </a:cubicBezTo>
                <a:cubicBezTo>
                  <a:pt x="47728" y="0"/>
                  <a:pt x="46729" y="892"/>
                  <a:pt x="45944" y="1668"/>
                </a:cubicBezTo>
                <a:cubicBezTo>
                  <a:pt x="45275" y="2337"/>
                  <a:pt x="44945" y="2560"/>
                  <a:pt x="44160" y="2560"/>
                </a:cubicBezTo>
                <a:cubicBezTo>
                  <a:pt x="43383" y="2560"/>
                  <a:pt x="43044" y="2337"/>
                  <a:pt x="42375" y="1668"/>
                </a:cubicBezTo>
                <a:cubicBezTo>
                  <a:pt x="41599" y="892"/>
                  <a:pt x="40591" y="0"/>
                  <a:pt x="38700" y="0"/>
                </a:cubicBezTo>
                <a:cubicBezTo>
                  <a:pt x="36693" y="0"/>
                  <a:pt x="35685" y="892"/>
                  <a:pt x="34908" y="1668"/>
                </a:cubicBezTo>
                <a:cubicBezTo>
                  <a:pt x="34239" y="2337"/>
                  <a:pt x="33900" y="2560"/>
                  <a:pt x="33124" y="2560"/>
                </a:cubicBezTo>
                <a:cubicBezTo>
                  <a:pt x="32339" y="2560"/>
                  <a:pt x="32009" y="2337"/>
                  <a:pt x="31340" y="1668"/>
                </a:cubicBezTo>
                <a:cubicBezTo>
                  <a:pt x="30555" y="892"/>
                  <a:pt x="29556" y="0"/>
                  <a:pt x="27656" y="0"/>
                </a:cubicBezTo>
                <a:cubicBezTo>
                  <a:pt x="25648" y="0"/>
                  <a:pt x="24649" y="892"/>
                  <a:pt x="23864" y="1668"/>
                </a:cubicBezTo>
                <a:cubicBezTo>
                  <a:pt x="23195" y="2337"/>
                  <a:pt x="22865" y="2560"/>
                  <a:pt x="22080" y="2560"/>
                </a:cubicBezTo>
                <a:cubicBezTo>
                  <a:pt x="21304" y="2560"/>
                  <a:pt x="20965" y="2337"/>
                  <a:pt x="20296" y="1668"/>
                </a:cubicBezTo>
                <a:cubicBezTo>
                  <a:pt x="19520" y="892"/>
                  <a:pt x="18512" y="0"/>
                  <a:pt x="16620" y="0"/>
                </a:cubicBezTo>
                <a:cubicBezTo>
                  <a:pt x="14613" y="0"/>
                  <a:pt x="13605" y="892"/>
                  <a:pt x="12829" y="1668"/>
                </a:cubicBezTo>
                <a:cubicBezTo>
                  <a:pt x="12160" y="2337"/>
                  <a:pt x="11821" y="2560"/>
                  <a:pt x="11045" y="2560"/>
                </a:cubicBezTo>
                <a:cubicBezTo>
                  <a:pt x="10260" y="2560"/>
                  <a:pt x="9929" y="2337"/>
                  <a:pt x="9260" y="1668"/>
                </a:cubicBezTo>
                <a:cubicBezTo>
                  <a:pt x="8475" y="892"/>
                  <a:pt x="7476" y="0"/>
                  <a:pt x="5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33"/>
          <p:cNvGrpSpPr/>
          <p:nvPr/>
        </p:nvGrpSpPr>
        <p:grpSpPr>
          <a:xfrm flipH="1" rot="10800000">
            <a:off x="-12" y="6800"/>
            <a:ext cx="2783800" cy="1027300"/>
            <a:chOff x="-11915312" y="2724125"/>
            <a:chExt cx="2783800" cy="1027300"/>
          </a:xfrm>
        </p:grpSpPr>
        <p:sp>
          <p:nvSpPr>
            <p:cNvPr id="1320" name="Google Shape;1320;p33"/>
            <p:cNvSpPr/>
            <p:nvPr/>
          </p:nvSpPr>
          <p:spPr>
            <a:xfrm flipH="1">
              <a:off x="-119153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3"/>
            <p:cNvSpPr/>
            <p:nvPr/>
          </p:nvSpPr>
          <p:spPr>
            <a:xfrm flipH="1">
              <a:off x="-1191531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33"/>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
    <p:spTree>
      <p:nvGrpSpPr>
        <p:cNvPr id="1323" name="Shape 1323"/>
        <p:cNvGrpSpPr/>
        <p:nvPr/>
      </p:nvGrpSpPr>
      <p:grpSpPr>
        <a:xfrm>
          <a:off x="0" y="0"/>
          <a:ext cx="0" cy="0"/>
          <a:chOff x="0" y="0"/>
          <a:chExt cx="0" cy="0"/>
        </a:xfrm>
      </p:grpSpPr>
      <p:sp>
        <p:nvSpPr>
          <p:cNvPr id="1324" name="Google Shape;1324;p34"/>
          <p:cNvSpPr txBox="1"/>
          <p:nvPr>
            <p:ph type="title"/>
          </p:nvPr>
        </p:nvSpPr>
        <p:spPr>
          <a:xfrm>
            <a:off x="707074" y="535600"/>
            <a:ext cx="7723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25" name="Google Shape;1325;p34"/>
          <p:cNvSpPr txBox="1"/>
          <p:nvPr>
            <p:ph idx="1" type="subTitle"/>
          </p:nvPr>
        </p:nvSpPr>
        <p:spPr>
          <a:xfrm>
            <a:off x="1627125" y="1295400"/>
            <a:ext cx="20340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atrick Hand"/>
              <a:buNone/>
              <a:defRPr sz="2200">
                <a:solidFill>
                  <a:schemeClr val="dk1"/>
                </a:solidFill>
                <a:latin typeface="Patrick Hand"/>
                <a:ea typeface="Patrick Hand"/>
                <a:cs typeface="Patrick Hand"/>
                <a:sym typeface="Patrick Han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26" name="Google Shape;1326;p34"/>
          <p:cNvSpPr txBox="1"/>
          <p:nvPr>
            <p:ph idx="2" type="subTitle"/>
          </p:nvPr>
        </p:nvSpPr>
        <p:spPr>
          <a:xfrm>
            <a:off x="5618100" y="1447800"/>
            <a:ext cx="1762200" cy="39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800"/>
              <a:buFont typeface="Patrick Hand"/>
              <a:buNone/>
              <a:defRPr sz="2200">
                <a:solidFill>
                  <a:schemeClr val="dk1"/>
                </a:solidFill>
                <a:latin typeface="Patrick Hand"/>
                <a:ea typeface="Patrick Hand"/>
                <a:cs typeface="Patrick Hand"/>
                <a:sym typeface="Patrick Han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27" name="Google Shape;1327;p34"/>
          <p:cNvSpPr txBox="1"/>
          <p:nvPr>
            <p:ph idx="3" type="subTitle"/>
          </p:nvPr>
        </p:nvSpPr>
        <p:spPr>
          <a:xfrm>
            <a:off x="857250" y="1712975"/>
            <a:ext cx="3573600" cy="27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1328" name="Google Shape;1328;p34"/>
          <p:cNvSpPr txBox="1"/>
          <p:nvPr>
            <p:ph idx="4" type="subTitle"/>
          </p:nvPr>
        </p:nvSpPr>
        <p:spPr>
          <a:xfrm>
            <a:off x="4712400" y="1712975"/>
            <a:ext cx="3573600" cy="27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grpSp>
        <p:nvGrpSpPr>
          <p:cNvPr id="1329" name="Google Shape;1329;p34"/>
          <p:cNvGrpSpPr/>
          <p:nvPr/>
        </p:nvGrpSpPr>
        <p:grpSpPr>
          <a:xfrm>
            <a:off x="-12" y="1838"/>
            <a:ext cx="2022450" cy="1075325"/>
            <a:chOff x="-6300587" y="3973775"/>
            <a:chExt cx="2022450" cy="1075325"/>
          </a:xfrm>
        </p:grpSpPr>
        <p:sp>
          <p:nvSpPr>
            <p:cNvPr id="1330" name="Google Shape;1330;p34"/>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4"/>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34"/>
          <p:cNvGrpSpPr/>
          <p:nvPr/>
        </p:nvGrpSpPr>
        <p:grpSpPr>
          <a:xfrm>
            <a:off x="-14512" y="3485775"/>
            <a:ext cx="1097388" cy="1657725"/>
            <a:chOff x="8003138" y="150175"/>
            <a:chExt cx="1097388" cy="1657725"/>
          </a:xfrm>
        </p:grpSpPr>
        <p:sp>
          <p:nvSpPr>
            <p:cNvPr id="1333" name="Google Shape;1333;p34"/>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34"/>
            <p:cNvGrpSpPr/>
            <p:nvPr/>
          </p:nvGrpSpPr>
          <p:grpSpPr>
            <a:xfrm>
              <a:off x="8003138" y="150175"/>
              <a:ext cx="980875" cy="980675"/>
              <a:chOff x="4166450" y="897350"/>
              <a:chExt cx="980875" cy="980675"/>
            </a:xfrm>
          </p:grpSpPr>
          <p:sp>
            <p:nvSpPr>
              <p:cNvPr id="1335" name="Google Shape;1335;p34"/>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4"/>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4"/>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4"/>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4"/>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4"/>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4"/>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4"/>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4"/>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4"/>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4"/>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4"/>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4"/>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4"/>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4"/>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4"/>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4"/>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4"/>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4"/>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4"/>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4"/>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4"/>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4"/>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4"/>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9" name="Google Shape;1359;p34"/>
          <p:cNvSpPr/>
          <p:nvPr/>
        </p:nvSpPr>
        <p:spPr>
          <a:xfrm>
            <a:off x="8532775" y="1917600"/>
            <a:ext cx="1171025" cy="1173750"/>
          </a:xfrm>
          <a:custGeom>
            <a:rect b="b" l="l" r="r" t="t"/>
            <a:pathLst>
              <a:path extrusionOk="0" h="46950" w="46841">
                <a:moveTo>
                  <a:pt x="23365" y="1802"/>
                </a:moveTo>
                <a:lnTo>
                  <a:pt x="45148" y="23475"/>
                </a:lnTo>
                <a:lnTo>
                  <a:pt x="23365" y="45258"/>
                </a:lnTo>
                <a:lnTo>
                  <a:pt x="1692" y="23475"/>
                </a:lnTo>
                <a:lnTo>
                  <a:pt x="23365" y="1802"/>
                </a:lnTo>
                <a:close/>
                <a:moveTo>
                  <a:pt x="23365" y="0"/>
                </a:moveTo>
                <a:lnTo>
                  <a:pt x="0" y="23475"/>
                </a:lnTo>
                <a:lnTo>
                  <a:pt x="23365" y="46950"/>
                </a:lnTo>
                <a:lnTo>
                  <a:pt x="46840" y="23475"/>
                </a:lnTo>
                <a:lnTo>
                  <a:pt x="23365" y="0"/>
                </a:lnTo>
                <a:close/>
              </a:path>
            </a:pathLst>
          </a:custGeom>
          <a:no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34"/>
          <p:cNvGrpSpPr/>
          <p:nvPr/>
        </p:nvGrpSpPr>
        <p:grpSpPr>
          <a:xfrm>
            <a:off x="6369713" y="0"/>
            <a:ext cx="2783800" cy="1027300"/>
            <a:chOff x="-5545587" y="-1392075"/>
            <a:chExt cx="2783800" cy="1027300"/>
          </a:xfrm>
        </p:grpSpPr>
        <p:sp>
          <p:nvSpPr>
            <p:cNvPr id="1361" name="Google Shape;1361;p34"/>
            <p:cNvSpPr/>
            <p:nvPr/>
          </p:nvSpPr>
          <p:spPr>
            <a:xfrm flipH="1" rot="10800000">
              <a:off x="-5545587" y="-139207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4"/>
            <p:cNvSpPr/>
            <p:nvPr/>
          </p:nvSpPr>
          <p:spPr>
            <a:xfrm flipH="1" rot="10800000">
              <a:off x="-4189337" y="-139207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34"/>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1364" name="Shape 1364"/>
        <p:cNvGrpSpPr/>
        <p:nvPr/>
      </p:nvGrpSpPr>
      <p:grpSpPr>
        <a:xfrm>
          <a:off x="0" y="0"/>
          <a:ext cx="0" cy="0"/>
          <a:chOff x="0" y="0"/>
          <a:chExt cx="0" cy="0"/>
        </a:xfrm>
      </p:grpSpPr>
      <p:sp>
        <p:nvSpPr>
          <p:cNvPr id="1365" name="Google Shape;1365;p35"/>
          <p:cNvSpPr txBox="1"/>
          <p:nvPr>
            <p:ph idx="1" type="body"/>
          </p:nvPr>
        </p:nvSpPr>
        <p:spPr>
          <a:xfrm>
            <a:off x="941825" y="2106150"/>
            <a:ext cx="3592200" cy="1581000"/>
          </a:xfrm>
          <a:prstGeom prst="rect">
            <a:avLst/>
          </a:prstGeom>
        </p:spPr>
        <p:txBody>
          <a:bodyPr anchorCtr="0" anchor="t" bIns="91425" lIns="91425" spcFirstLastPara="1" rIns="91425" wrap="square" tIns="91425">
            <a:noAutofit/>
          </a:bodyPr>
          <a:lstStyle>
            <a:lvl1pPr indent="-304800" lvl="0" marL="457200" rtl="0" algn="r">
              <a:lnSpc>
                <a:spcPct val="100000"/>
              </a:lnSpc>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66" name="Google Shape;1366;p35"/>
          <p:cNvSpPr txBox="1"/>
          <p:nvPr>
            <p:ph type="title"/>
          </p:nvPr>
        </p:nvSpPr>
        <p:spPr>
          <a:xfrm>
            <a:off x="941675" y="1456350"/>
            <a:ext cx="3592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67" name="Google Shape;1367;p35"/>
          <p:cNvSpPr/>
          <p:nvPr/>
        </p:nvSpPr>
        <p:spPr>
          <a:xfrm>
            <a:off x="8204425" y="4250675"/>
            <a:ext cx="1171025" cy="1173750"/>
          </a:xfrm>
          <a:custGeom>
            <a:rect b="b" l="l" r="r" t="t"/>
            <a:pathLst>
              <a:path extrusionOk="0" h="46950" w="46841">
                <a:moveTo>
                  <a:pt x="23365" y="1802"/>
                </a:moveTo>
                <a:lnTo>
                  <a:pt x="45148" y="23475"/>
                </a:lnTo>
                <a:lnTo>
                  <a:pt x="23365" y="45258"/>
                </a:lnTo>
                <a:lnTo>
                  <a:pt x="1692" y="23475"/>
                </a:lnTo>
                <a:lnTo>
                  <a:pt x="23365" y="1802"/>
                </a:lnTo>
                <a:close/>
                <a:moveTo>
                  <a:pt x="23365" y="0"/>
                </a:moveTo>
                <a:lnTo>
                  <a:pt x="0" y="23475"/>
                </a:lnTo>
                <a:lnTo>
                  <a:pt x="23365" y="46950"/>
                </a:lnTo>
                <a:lnTo>
                  <a:pt x="46840" y="23475"/>
                </a:lnTo>
                <a:lnTo>
                  <a:pt x="23365" y="0"/>
                </a:lnTo>
                <a:close/>
              </a:path>
            </a:pathLst>
          </a:custGeom>
          <a:no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8" name="Google Shape;1368;p35"/>
          <p:cNvGrpSpPr/>
          <p:nvPr/>
        </p:nvGrpSpPr>
        <p:grpSpPr>
          <a:xfrm>
            <a:off x="-390312" y="3485775"/>
            <a:ext cx="1097388" cy="1657725"/>
            <a:chOff x="8003138" y="150175"/>
            <a:chExt cx="1097388" cy="1657725"/>
          </a:xfrm>
        </p:grpSpPr>
        <p:sp>
          <p:nvSpPr>
            <p:cNvPr id="1369" name="Google Shape;1369;p35"/>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35"/>
            <p:cNvGrpSpPr/>
            <p:nvPr/>
          </p:nvGrpSpPr>
          <p:grpSpPr>
            <a:xfrm>
              <a:off x="8003138" y="150175"/>
              <a:ext cx="980875" cy="980675"/>
              <a:chOff x="4166450" y="897350"/>
              <a:chExt cx="980875" cy="980675"/>
            </a:xfrm>
          </p:grpSpPr>
          <p:sp>
            <p:nvSpPr>
              <p:cNvPr id="1371" name="Google Shape;1371;p35"/>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5"/>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5"/>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5"/>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5"/>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5"/>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5"/>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5"/>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5"/>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5"/>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5"/>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5"/>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5"/>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5"/>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5"/>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5"/>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5"/>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5"/>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5"/>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5"/>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5"/>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5"/>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5"/>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5"/>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95" name="Google Shape;1395;p35"/>
          <p:cNvGrpSpPr/>
          <p:nvPr/>
        </p:nvGrpSpPr>
        <p:grpSpPr>
          <a:xfrm>
            <a:off x="8468096" y="-4"/>
            <a:ext cx="675898" cy="633990"/>
            <a:chOff x="731675" y="1636850"/>
            <a:chExt cx="805600" cy="755650"/>
          </a:xfrm>
        </p:grpSpPr>
        <p:sp>
          <p:nvSpPr>
            <p:cNvPr id="1396" name="Google Shape;1396;p35"/>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5"/>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5"/>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5"/>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5"/>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5"/>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5"/>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5"/>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5"/>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5"/>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5"/>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5"/>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5"/>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5"/>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5"/>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5"/>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35"/>
          <p:cNvGrpSpPr/>
          <p:nvPr/>
        </p:nvGrpSpPr>
        <p:grpSpPr>
          <a:xfrm>
            <a:off x="0" y="9513"/>
            <a:ext cx="914700" cy="1059975"/>
            <a:chOff x="248675" y="2139825"/>
            <a:chExt cx="914700" cy="1059975"/>
          </a:xfrm>
        </p:grpSpPr>
        <p:sp>
          <p:nvSpPr>
            <p:cNvPr id="1413" name="Google Shape;1413;p35"/>
            <p:cNvSpPr/>
            <p:nvPr/>
          </p:nvSpPr>
          <p:spPr>
            <a:xfrm>
              <a:off x="521075" y="2298425"/>
              <a:ext cx="31750" cy="742750"/>
            </a:xfrm>
            <a:custGeom>
              <a:rect b="b" l="l" r="r" t="t"/>
              <a:pathLst>
                <a:path extrusionOk="0" h="29710" w="1270">
                  <a:moveTo>
                    <a:pt x="1" y="1"/>
                  </a:moveTo>
                  <a:lnTo>
                    <a:pt x="1" y="29710"/>
                  </a:lnTo>
                  <a:lnTo>
                    <a:pt x="1270" y="28974"/>
                  </a:lnTo>
                  <a:lnTo>
                    <a:pt x="1270" y="73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5"/>
            <p:cNvSpPr/>
            <p:nvPr/>
          </p:nvSpPr>
          <p:spPr>
            <a:xfrm>
              <a:off x="576500" y="2330150"/>
              <a:ext cx="31725" cy="679325"/>
            </a:xfrm>
            <a:custGeom>
              <a:rect b="b" l="l" r="r" t="t"/>
              <a:pathLst>
                <a:path extrusionOk="0" h="27173" w="1269">
                  <a:moveTo>
                    <a:pt x="0" y="1"/>
                  </a:moveTo>
                  <a:lnTo>
                    <a:pt x="0" y="27172"/>
                  </a:lnTo>
                  <a:lnTo>
                    <a:pt x="1269" y="26436"/>
                  </a:lnTo>
                  <a:lnTo>
                    <a:pt x="1269" y="737"/>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5"/>
            <p:cNvSpPr/>
            <p:nvPr/>
          </p:nvSpPr>
          <p:spPr>
            <a:xfrm>
              <a:off x="1078775" y="2620950"/>
              <a:ext cx="31750" cy="97725"/>
            </a:xfrm>
            <a:custGeom>
              <a:rect b="b" l="l" r="r" t="t"/>
              <a:pathLst>
                <a:path extrusionOk="0" h="3909" w="1270">
                  <a:moveTo>
                    <a:pt x="0" y="0"/>
                  </a:moveTo>
                  <a:lnTo>
                    <a:pt x="0" y="3908"/>
                  </a:lnTo>
                  <a:lnTo>
                    <a:pt x="1269" y="3172"/>
                  </a:lnTo>
                  <a:lnTo>
                    <a:pt x="1269" y="73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5"/>
            <p:cNvSpPr/>
            <p:nvPr/>
          </p:nvSpPr>
          <p:spPr>
            <a:xfrm>
              <a:off x="632100" y="2361875"/>
              <a:ext cx="31750" cy="613325"/>
            </a:xfrm>
            <a:custGeom>
              <a:rect b="b" l="l" r="r" t="t"/>
              <a:pathLst>
                <a:path extrusionOk="0" h="24533" w="1270">
                  <a:moveTo>
                    <a:pt x="1" y="0"/>
                  </a:moveTo>
                  <a:lnTo>
                    <a:pt x="1" y="24533"/>
                  </a:lnTo>
                  <a:lnTo>
                    <a:pt x="1270" y="23788"/>
                  </a:lnTo>
                  <a:lnTo>
                    <a:pt x="1270" y="736"/>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5"/>
            <p:cNvSpPr/>
            <p:nvPr/>
          </p:nvSpPr>
          <p:spPr>
            <a:xfrm>
              <a:off x="465450" y="2266700"/>
              <a:ext cx="31750" cy="806200"/>
            </a:xfrm>
            <a:custGeom>
              <a:rect b="b" l="l" r="r" t="t"/>
              <a:pathLst>
                <a:path extrusionOk="0" h="32248" w="1270">
                  <a:moveTo>
                    <a:pt x="1" y="1"/>
                  </a:moveTo>
                  <a:lnTo>
                    <a:pt x="1" y="32248"/>
                  </a:lnTo>
                  <a:lnTo>
                    <a:pt x="1270" y="31512"/>
                  </a:lnTo>
                  <a:lnTo>
                    <a:pt x="1270" y="6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5"/>
            <p:cNvSpPr/>
            <p:nvPr/>
          </p:nvSpPr>
          <p:spPr>
            <a:xfrm>
              <a:off x="248675" y="2139825"/>
              <a:ext cx="23925" cy="1059975"/>
            </a:xfrm>
            <a:custGeom>
              <a:rect b="b" l="l" r="r" t="t"/>
              <a:pathLst>
                <a:path extrusionOk="0" h="42399" w="957">
                  <a:moveTo>
                    <a:pt x="1" y="0"/>
                  </a:moveTo>
                  <a:lnTo>
                    <a:pt x="1" y="42398"/>
                  </a:lnTo>
                  <a:lnTo>
                    <a:pt x="957" y="41764"/>
                  </a:lnTo>
                  <a:lnTo>
                    <a:pt x="957" y="63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5"/>
            <p:cNvSpPr/>
            <p:nvPr/>
          </p:nvSpPr>
          <p:spPr>
            <a:xfrm>
              <a:off x="410050" y="2232225"/>
              <a:ext cx="31750" cy="872400"/>
            </a:xfrm>
            <a:custGeom>
              <a:rect b="b" l="l" r="r" t="t"/>
              <a:pathLst>
                <a:path extrusionOk="0" h="34896" w="1270">
                  <a:moveTo>
                    <a:pt x="0" y="1"/>
                  </a:moveTo>
                  <a:lnTo>
                    <a:pt x="0" y="34896"/>
                  </a:lnTo>
                  <a:lnTo>
                    <a:pt x="1269" y="34160"/>
                  </a:lnTo>
                  <a:lnTo>
                    <a:pt x="1269" y="7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5"/>
            <p:cNvSpPr/>
            <p:nvPr/>
          </p:nvSpPr>
          <p:spPr>
            <a:xfrm>
              <a:off x="299025" y="2168800"/>
              <a:ext cx="29000" cy="1002025"/>
            </a:xfrm>
            <a:custGeom>
              <a:rect b="b" l="l" r="r" t="t"/>
              <a:pathLst>
                <a:path extrusionOk="0" h="40081" w="1160">
                  <a:moveTo>
                    <a:pt x="0" y="0"/>
                  </a:moveTo>
                  <a:lnTo>
                    <a:pt x="0" y="40081"/>
                  </a:lnTo>
                  <a:lnTo>
                    <a:pt x="1159" y="39336"/>
                  </a:lnTo>
                  <a:lnTo>
                    <a:pt x="1159" y="74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5"/>
            <p:cNvSpPr/>
            <p:nvPr/>
          </p:nvSpPr>
          <p:spPr>
            <a:xfrm>
              <a:off x="354425" y="2200500"/>
              <a:ext cx="31750" cy="935850"/>
            </a:xfrm>
            <a:custGeom>
              <a:rect b="b" l="l" r="r" t="t"/>
              <a:pathLst>
                <a:path extrusionOk="0" h="37434" w="1270">
                  <a:moveTo>
                    <a:pt x="1" y="1"/>
                  </a:moveTo>
                  <a:lnTo>
                    <a:pt x="1" y="37434"/>
                  </a:lnTo>
                  <a:lnTo>
                    <a:pt x="1270" y="36698"/>
                  </a:lnTo>
                  <a:lnTo>
                    <a:pt x="1270"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5"/>
            <p:cNvSpPr/>
            <p:nvPr/>
          </p:nvSpPr>
          <p:spPr>
            <a:xfrm>
              <a:off x="1136925" y="2652675"/>
              <a:ext cx="26450" cy="34275"/>
            </a:xfrm>
            <a:custGeom>
              <a:rect b="b" l="l" r="r" t="t"/>
              <a:pathLst>
                <a:path extrusionOk="0" h="1371" w="1058">
                  <a:moveTo>
                    <a:pt x="0" y="0"/>
                  </a:moveTo>
                  <a:lnTo>
                    <a:pt x="0" y="1371"/>
                  </a:lnTo>
                  <a:lnTo>
                    <a:pt x="1058" y="635"/>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5"/>
            <p:cNvSpPr/>
            <p:nvPr/>
          </p:nvSpPr>
          <p:spPr>
            <a:xfrm>
              <a:off x="745675" y="2427850"/>
              <a:ext cx="29200" cy="483900"/>
            </a:xfrm>
            <a:custGeom>
              <a:rect b="b" l="l" r="r" t="t"/>
              <a:pathLst>
                <a:path extrusionOk="0" h="19356" w="1168">
                  <a:moveTo>
                    <a:pt x="1" y="1"/>
                  </a:moveTo>
                  <a:lnTo>
                    <a:pt x="1" y="19356"/>
                  </a:lnTo>
                  <a:lnTo>
                    <a:pt x="1168" y="18611"/>
                  </a:lnTo>
                  <a:lnTo>
                    <a:pt x="1168" y="6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5"/>
            <p:cNvSpPr/>
            <p:nvPr/>
          </p:nvSpPr>
          <p:spPr>
            <a:xfrm>
              <a:off x="856700" y="2491300"/>
              <a:ext cx="31750" cy="357025"/>
            </a:xfrm>
            <a:custGeom>
              <a:rect b="b" l="l" r="r" t="t"/>
              <a:pathLst>
                <a:path extrusionOk="0" h="14281" w="1270">
                  <a:moveTo>
                    <a:pt x="1" y="1"/>
                  </a:moveTo>
                  <a:lnTo>
                    <a:pt x="1" y="14280"/>
                  </a:lnTo>
                  <a:lnTo>
                    <a:pt x="1270" y="13536"/>
                  </a:lnTo>
                  <a:lnTo>
                    <a:pt x="1270"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5"/>
            <p:cNvSpPr/>
            <p:nvPr/>
          </p:nvSpPr>
          <p:spPr>
            <a:xfrm>
              <a:off x="687525" y="2393600"/>
              <a:ext cx="31750" cy="549875"/>
            </a:xfrm>
            <a:custGeom>
              <a:rect b="b" l="l" r="r" t="t"/>
              <a:pathLst>
                <a:path extrusionOk="0" h="21995" w="1270">
                  <a:moveTo>
                    <a:pt x="0" y="0"/>
                  </a:moveTo>
                  <a:lnTo>
                    <a:pt x="0" y="21995"/>
                  </a:lnTo>
                  <a:lnTo>
                    <a:pt x="1269" y="21250"/>
                  </a:lnTo>
                  <a:lnTo>
                    <a:pt x="1269" y="73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5"/>
            <p:cNvSpPr/>
            <p:nvPr/>
          </p:nvSpPr>
          <p:spPr>
            <a:xfrm>
              <a:off x="801300" y="2459575"/>
              <a:ext cx="31750" cy="420450"/>
            </a:xfrm>
            <a:custGeom>
              <a:rect b="b" l="l" r="r" t="t"/>
              <a:pathLst>
                <a:path extrusionOk="0" h="16818" w="1270">
                  <a:moveTo>
                    <a:pt x="0" y="1"/>
                  </a:moveTo>
                  <a:lnTo>
                    <a:pt x="0" y="16818"/>
                  </a:lnTo>
                  <a:lnTo>
                    <a:pt x="1269" y="16074"/>
                  </a:lnTo>
                  <a:lnTo>
                    <a:pt x="1269" y="7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5"/>
            <p:cNvSpPr/>
            <p:nvPr/>
          </p:nvSpPr>
          <p:spPr>
            <a:xfrm>
              <a:off x="1023350" y="2589225"/>
              <a:ext cx="31750" cy="161175"/>
            </a:xfrm>
            <a:custGeom>
              <a:rect b="b" l="l" r="r" t="t"/>
              <a:pathLst>
                <a:path extrusionOk="0" h="6447" w="1270">
                  <a:moveTo>
                    <a:pt x="1" y="0"/>
                  </a:moveTo>
                  <a:lnTo>
                    <a:pt x="1" y="6446"/>
                  </a:lnTo>
                  <a:lnTo>
                    <a:pt x="1270" y="5710"/>
                  </a:lnTo>
                  <a:lnTo>
                    <a:pt x="1270" y="63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5"/>
            <p:cNvSpPr/>
            <p:nvPr/>
          </p:nvSpPr>
          <p:spPr>
            <a:xfrm>
              <a:off x="967725" y="2554750"/>
              <a:ext cx="31750" cy="227375"/>
            </a:xfrm>
            <a:custGeom>
              <a:rect b="b" l="l" r="r" t="t"/>
              <a:pathLst>
                <a:path extrusionOk="0" h="9095" w="1270">
                  <a:moveTo>
                    <a:pt x="1" y="0"/>
                  </a:moveTo>
                  <a:lnTo>
                    <a:pt x="1" y="9094"/>
                  </a:lnTo>
                  <a:lnTo>
                    <a:pt x="1270" y="8358"/>
                  </a:lnTo>
                  <a:lnTo>
                    <a:pt x="1270" y="74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5"/>
            <p:cNvSpPr/>
            <p:nvPr/>
          </p:nvSpPr>
          <p:spPr>
            <a:xfrm>
              <a:off x="912325" y="2523025"/>
              <a:ext cx="31750" cy="290825"/>
            </a:xfrm>
            <a:custGeom>
              <a:rect b="b" l="l" r="r" t="t"/>
              <a:pathLst>
                <a:path extrusionOk="0" h="11633" w="1270">
                  <a:moveTo>
                    <a:pt x="1" y="1"/>
                  </a:moveTo>
                  <a:lnTo>
                    <a:pt x="1" y="11632"/>
                  </a:lnTo>
                  <a:lnTo>
                    <a:pt x="1269" y="10896"/>
                  </a:lnTo>
                  <a:lnTo>
                    <a:pt x="1269"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430" name="Shape 1430"/>
        <p:cNvGrpSpPr/>
        <p:nvPr/>
      </p:nvGrpSpPr>
      <p:grpSpPr>
        <a:xfrm>
          <a:off x="0" y="0"/>
          <a:ext cx="0" cy="0"/>
          <a:chOff x="0" y="0"/>
          <a:chExt cx="0" cy="0"/>
        </a:xfrm>
      </p:grpSpPr>
      <p:sp>
        <p:nvSpPr>
          <p:cNvPr id="1431" name="Google Shape;1431;p36"/>
          <p:cNvSpPr txBox="1"/>
          <p:nvPr>
            <p:ph idx="1" type="body"/>
          </p:nvPr>
        </p:nvSpPr>
        <p:spPr>
          <a:xfrm>
            <a:off x="2775900" y="2877675"/>
            <a:ext cx="3592200" cy="14511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32" name="Google Shape;1432;p36"/>
          <p:cNvSpPr txBox="1"/>
          <p:nvPr>
            <p:ph type="title"/>
          </p:nvPr>
        </p:nvSpPr>
        <p:spPr>
          <a:xfrm>
            <a:off x="2775900" y="2227875"/>
            <a:ext cx="3592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33" name="Google Shape;1433;p36"/>
          <p:cNvGrpSpPr/>
          <p:nvPr/>
        </p:nvGrpSpPr>
        <p:grpSpPr>
          <a:xfrm flipH="1" rot="5400000">
            <a:off x="3602550" y="159625"/>
            <a:ext cx="914700" cy="1059975"/>
            <a:chOff x="248675" y="2139825"/>
            <a:chExt cx="914700" cy="1059975"/>
          </a:xfrm>
        </p:grpSpPr>
        <p:sp>
          <p:nvSpPr>
            <p:cNvPr id="1434" name="Google Shape;1434;p36"/>
            <p:cNvSpPr/>
            <p:nvPr/>
          </p:nvSpPr>
          <p:spPr>
            <a:xfrm>
              <a:off x="521075" y="2298425"/>
              <a:ext cx="31750" cy="742750"/>
            </a:xfrm>
            <a:custGeom>
              <a:rect b="b" l="l" r="r" t="t"/>
              <a:pathLst>
                <a:path extrusionOk="0" h="29710" w="1270">
                  <a:moveTo>
                    <a:pt x="1" y="1"/>
                  </a:moveTo>
                  <a:lnTo>
                    <a:pt x="1" y="29710"/>
                  </a:lnTo>
                  <a:lnTo>
                    <a:pt x="1270" y="28974"/>
                  </a:lnTo>
                  <a:lnTo>
                    <a:pt x="1270" y="73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6"/>
            <p:cNvSpPr/>
            <p:nvPr/>
          </p:nvSpPr>
          <p:spPr>
            <a:xfrm>
              <a:off x="576500" y="2330150"/>
              <a:ext cx="31725" cy="679325"/>
            </a:xfrm>
            <a:custGeom>
              <a:rect b="b" l="l" r="r" t="t"/>
              <a:pathLst>
                <a:path extrusionOk="0" h="27173" w="1269">
                  <a:moveTo>
                    <a:pt x="0" y="1"/>
                  </a:moveTo>
                  <a:lnTo>
                    <a:pt x="0" y="27172"/>
                  </a:lnTo>
                  <a:lnTo>
                    <a:pt x="1269" y="26436"/>
                  </a:lnTo>
                  <a:lnTo>
                    <a:pt x="1269" y="737"/>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6"/>
            <p:cNvSpPr/>
            <p:nvPr/>
          </p:nvSpPr>
          <p:spPr>
            <a:xfrm>
              <a:off x="1078775" y="2620950"/>
              <a:ext cx="31750" cy="97725"/>
            </a:xfrm>
            <a:custGeom>
              <a:rect b="b" l="l" r="r" t="t"/>
              <a:pathLst>
                <a:path extrusionOk="0" h="3909" w="1270">
                  <a:moveTo>
                    <a:pt x="0" y="0"/>
                  </a:moveTo>
                  <a:lnTo>
                    <a:pt x="0" y="3908"/>
                  </a:lnTo>
                  <a:lnTo>
                    <a:pt x="1269" y="3172"/>
                  </a:lnTo>
                  <a:lnTo>
                    <a:pt x="1269" y="73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6"/>
            <p:cNvSpPr/>
            <p:nvPr/>
          </p:nvSpPr>
          <p:spPr>
            <a:xfrm>
              <a:off x="632100" y="2361875"/>
              <a:ext cx="31750" cy="613325"/>
            </a:xfrm>
            <a:custGeom>
              <a:rect b="b" l="l" r="r" t="t"/>
              <a:pathLst>
                <a:path extrusionOk="0" h="24533" w="1270">
                  <a:moveTo>
                    <a:pt x="1" y="0"/>
                  </a:moveTo>
                  <a:lnTo>
                    <a:pt x="1" y="24533"/>
                  </a:lnTo>
                  <a:lnTo>
                    <a:pt x="1270" y="23788"/>
                  </a:lnTo>
                  <a:lnTo>
                    <a:pt x="1270" y="736"/>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6"/>
            <p:cNvSpPr/>
            <p:nvPr/>
          </p:nvSpPr>
          <p:spPr>
            <a:xfrm>
              <a:off x="465450" y="2266700"/>
              <a:ext cx="31750" cy="806200"/>
            </a:xfrm>
            <a:custGeom>
              <a:rect b="b" l="l" r="r" t="t"/>
              <a:pathLst>
                <a:path extrusionOk="0" h="32248" w="1270">
                  <a:moveTo>
                    <a:pt x="1" y="1"/>
                  </a:moveTo>
                  <a:lnTo>
                    <a:pt x="1" y="32248"/>
                  </a:lnTo>
                  <a:lnTo>
                    <a:pt x="1270" y="31512"/>
                  </a:lnTo>
                  <a:lnTo>
                    <a:pt x="1270" y="6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6"/>
            <p:cNvSpPr/>
            <p:nvPr/>
          </p:nvSpPr>
          <p:spPr>
            <a:xfrm>
              <a:off x="248675" y="2139825"/>
              <a:ext cx="23925" cy="1059975"/>
            </a:xfrm>
            <a:custGeom>
              <a:rect b="b" l="l" r="r" t="t"/>
              <a:pathLst>
                <a:path extrusionOk="0" h="42399" w="957">
                  <a:moveTo>
                    <a:pt x="1" y="0"/>
                  </a:moveTo>
                  <a:lnTo>
                    <a:pt x="1" y="42398"/>
                  </a:lnTo>
                  <a:lnTo>
                    <a:pt x="957" y="41764"/>
                  </a:lnTo>
                  <a:lnTo>
                    <a:pt x="957" y="63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6"/>
            <p:cNvSpPr/>
            <p:nvPr/>
          </p:nvSpPr>
          <p:spPr>
            <a:xfrm>
              <a:off x="410050" y="2232225"/>
              <a:ext cx="31750" cy="872400"/>
            </a:xfrm>
            <a:custGeom>
              <a:rect b="b" l="l" r="r" t="t"/>
              <a:pathLst>
                <a:path extrusionOk="0" h="34896" w="1270">
                  <a:moveTo>
                    <a:pt x="0" y="1"/>
                  </a:moveTo>
                  <a:lnTo>
                    <a:pt x="0" y="34896"/>
                  </a:lnTo>
                  <a:lnTo>
                    <a:pt x="1269" y="34160"/>
                  </a:lnTo>
                  <a:lnTo>
                    <a:pt x="1269" y="7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6"/>
            <p:cNvSpPr/>
            <p:nvPr/>
          </p:nvSpPr>
          <p:spPr>
            <a:xfrm>
              <a:off x="299025" y="2168800"/>
              <a:ext cx="29000" cy="1002025"/>
            </a:xfrm>
            <a:custGeom>
              <a:rect b="b" l="l" r="r" t="t"/>
              <a:pathLst>
                <a:path extrusionOk="0" h="40081" w="1160">
                  <a:moveTo>
                    <a:pt x="0" y="0"/>
                  </a:moveTo>
                  <a:lnTo>
                    <a:pt x="0" y="40081"/>
                  </a:lnTo>
                  <a:lnTo>
                    <a:pt x="1159" y="39336"/>
                  </a:lnTo>
                  <a:lnTo>
                    <a:pt x="1159" y="74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6"/>
            <p:cNvSpPr/>
            <p:nvPr/>
          </p:nvSpPr>
          <p:spPr>
            <a:xfrm>
              <a:off x="354425" y="2200500"/>
              <a:ext cx="31750" cy="935850"/>
            </a:xfrm>
            <a:custGeom>
              <a:rect b="b" l="l" r="r" t="t"/>
              <a:pathLst>
                <a:path extrusionOk="0" h="37434" w="1270">
                  <a:moveTo>
                    <a:pt x="1" y="1"/>
                  </a:moveTo>
                  <a:lnTo>
                    <a:pt x="1" y="37434"/>
                  </a:lnTo>
                  <a:lnTo>
                    <a:pt x="1270" y="36698"/>
                  </a:lnTo>
                  <a:lnTo>
                    <a:pt x="1270"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6"/>
            <p:cNvSpPr/>
            <p:nvPr/>
          </p:nvSpPr>
          <p:spPr>
            <a:xfrm>
              <a:off x="1136925" y="2652675"/>
              <a:ext cx="26450" cy="34275"/>
            </a:xfrm>
            <a:custGeom>
              <a:rect b="b" l="l" r="r" t="t"/>
              <a:pathLst>
                <a:path extrusionOk="0" h="1371" w="1058">
                  <a:moveTo>
                    <a:pt x="0" y="0"/>
                  </a:moveTo>
                  <a:lnTo>
                    <a:pt x="0" y="1371"/>
                  </a:lnTo>
                  <a:lnTo>
                    <a:pt x="1058" y="635"/>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6"/>
            <p:cNvSpPr/>
            <p:nvPr/>
          </p:nvSpPr>
          <p:spPr>
            <a:xfrm>
              <a:off x="745675" y="2427850"/>
              <a:ext cx="29200" cy="483900"/>
            </a:xfrm>
            <a:custGeom>
              <a:rect b="b" l="l" r="r" t="t"/>
              <a:pathLst>
                <a:path extrusionOk="0" h="19356" w="1168">
                  <a:moveTo>
                    <a:pt x="1" y="1"/>
                  </a:moveTo>
                  <a:lnTo>
                    <a:pt x="1" y="19356"/>
                  </a:lnTo>
                  <a:lnTo>
                    <a:pt x="1168" y="18611"/>
                  </a:lnTo>
                  <a:lnTo>
                    <a:pt x="1168" y="6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6"/>
            <p:cNvSpPr/>
            <p:nvPr/>
          </p:nvSpPr>
          <p:spPr>
            <a:xfrm>
              <a:off x="856700" y="2491300"/>
              <a:ext cx="31750" cy="357025"/>
            </a:xfrm>
            <a:custGeom>
              <a:rect b="b" l="l" r="r" t="t"/>
              <a:pathLst>
                <a:path extrusionOk="0" h="14281" w="1270">
                  <a:moveTo>
                    <a:pt x="1" y="1"/>
                  </a:moveTo>
                  <a:lnTo>
                    <a:pt x="1" y="14280"/>
                  </a:lnTo>
                  <a:lnTo>
                    <a:pt x="1270" y="13536"/>
                  </a:lnTo>
                  <a:lnTo>
                    <a:pt x="1270"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6"/>
            <p:cNvSpPr/>
            <p:nvPr/>
          </p:nvSpPr>
          <p:spPr>
            <a:xfrm>
              <a:off x="687525" y="2393600"/>
              <a:ext cx="31750" cy="549875"/>
            </a:xfrm>
            <a:custGeom>
              <a:rect b="b" l="l" r="r" t="t"/>
              <a:pathLst>
                <a:path extrusionOk="0" h="21995" w="1270">
                  <a:moveTo>
                    <a:pt x="0" y="0"/>
                  </a:moveTo>
                  <a:lnTo>
                    <a:pt x="0" y="21995"/>
                  </a:lnTo>
                  <a:lnTo>
                    <a:pt x="1269" y="21250"/>
                  </a:lnTo>
                  <a:lnTo>
                    <a:pt x="1269" y="73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6"/>
            <p:cNvSpPr/>
            <p:nvPr/>
          </p:nvSpPr>
          <p:spPr>
            <a:xfrm>
              <a:off x="801300" y="2459575"/>
              <a:ext cx="31750" cy="420450"/>
            </a:xfrm>
            <a:custGeom>
              <a:rect b="b" l="l" r="r" t="t"/>
              <a:pathLst>
                <a:path extrusionOk="0" h="16818" w="1270">
                  <a:moveTo>
                    <a:pt x="0" y="1"/>
                  </a:moveTo>
                  <a:lnTo>
                    <a:pt x="0" y="16818"/>
                  </a:lnTo>
                  <a:lnTo>
                    <a:pt x="1269" y="16074"/>
                  </a:lnTo>
                  <a:lnTo>
                    <a:pt x="1269" y="7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6"/>
            <p:cNvSpPr/>
            <p:nvPr/>
          </p:nvSpPr>
          <p:spPr>
            <a:xfrm>
              <a:off x="1023350" y="2589225"/>
              <a:ext cx="31750" cy="161175"/>
            </a:xfrm>
            <a:custGeom>
              <a:rect b="b" l="l" r="r" t="t"/>
              <a:pathLst>
                <a:path extrusionOk="0" h="6447" w="1270">
                  <a:moveTo>
                    <a:pt x="1" y="0"/>
                  </a:moveTo>
                  <a:lnTo>
                    <a:pt x="1" y="6446"/>
                  </a:lnTo>
                  <a:lnTo>
                    <a:pt x="1270" y="5710"/>
                  </a:lnTo>
                  <a:lnTo>
                    <a:pt x="1270" y="63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6"/>
            <p:cNvSpPr/>
            <p:nvPr/>
          </p:nvSpPr>
          <p:spPr>
            <a:xfrm>
              <a:off x="967725" y="2554750"/>
              <a:ext cx="31750" cy="227375"/>
            </a:xfrm>
            <a:custGeom>
              <a:rect b="b" l="l" r="r" t="t"/>
              <a:pathLst>
                <a:path extrusionOk="0" h="9095" w="1270">
                  <a:moveTo>
                    <a:pt x="1" y="0"/>
                  </a:moveTo>
                  <a:lnTo>
                    <a:pt x="1" y="9094"/>
                  </a:lnTo>
                  <a:lnTo>
                    <a:pt x="1270" y="8358"/>
                  </a:lnTo>
                  <a:lnTo>
                    <a:pt x="1270" y="74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6"/>
            <p:cNvSpPr/>
            <p:nvPr/>
          </p:nvSpPr>
          <p:spPr>
            <a:xfrm>
              <a:off x="912325" y="2523025"/>
              <a:ext cx="31750" cy="290825"/>
            </a:xfrm>
            <a:custGeom>
              <a:rect b="b" l="l" r="r" t="t"/>
              <a:pathLst>
                <a:path extrusionOk="0" h="11633" w="1270">
                  <a:moveTo>
                    <a:pt x="1" y="1"/>
                  </a:moveTo>
                  <a:lnTo>
                    <a:pt x="1" y="11632"/>
                  </a:lnTo>
                  <a:lnTo>
                    <a:pt x="1269" y="10896"/>
                  </a:lnTo>
                  <a:lnTo>
                    <a:pt x="1269"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36"/>
          <p:cNvGrpSpPr/>
          <p:nvPr/>
        </p:nvGrpSpPr>
        <p:grpSpPr>
          <a:xfrm>
            <a:off x="375271" y="458346"/>
            <a:ext cx="675898" cy="633990"/>
            <a:chOff x="731675" y="1636850"/>
            <a:chExt cx="805600" cy="755650"/>
          </a:xfrm>
        </p:grpSpPr>
        <p:sp>
          <p:nvSpPr>
            <p:cNvPr id="1452" name="Google Shape;1452;p36"/>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6"/>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6"/>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6"/>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6"/>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6"/>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6"/>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6"/>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6"/>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6"/>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6"/>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6"/>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6"/>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6"/>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6"/>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6"/>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8" name="Google Shape;1468;p36"/>
          <p:cNvSpPr/>
          <p:nvPr/>
        </p:nvSpPr>
        <p:spPr>
          <a:xfrm>
            <a:off x="127713" y="3736325"/>
            <a:ext cx="1171025" cy="1173750"/>
          </a:xfrm>
          <a:custGeom>
            <a:rect b="b" l="l" r="r" t="t"/>
            <a:pathLst>
              <a:path extrusionOk="0" h="46950" w="46841">
                <a:moveTo>
                  <a:pt x="23365" y="1802"/>
                </a:moveTo>
                <a:lnTo>
                  <a:pt x="45148" y="23475"/>
                </a:lnTo>
                <a:lnTo>
                  <a:pt x="23365" y="45258"/>
                </a:lnTo>
                <a:lnTo>
                  <a:pt x="1692" y="23475"/>
                </a:lnTo>
                <a:lnTo>
                  <a:pt x="23365" y="1802"/>
                </a:lnTo>
                <a:close/>
                <a:moveTo>
                  <a:pt x="23365" y="0"/>
                </a:moveTo>
                <a:lnTo>
                  <a:pt x="0" y="23475"/>
                </a:lnTo>
                <a:lnTo>
                  <a:pt x="23365" y="46950"/>
                </a:lnTo>
                <a:lnTo>
                  <a:pt x="46840" y="23475"/>
                </a:lnTo>
                <a:lnTo>
                  <a:pt x="23365" y="0"/>
                </a:lnTo>
                <a:close/>
              </a:path>
            </a:pathLst>
          </a:custGeom>
          <a:no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36"/>
          <p:cNvGrpSpPr/>
          <p:nvPr/>
        </p:nvGrpSpPr>
        <p:grpSpPr>
          <a:xfrm>
            <a:off x="8430763" y="3857250"/>
            <a:ext cx="1097388" cy="1657725"/>
            <a:chOff x="8003138" y="150175"/>
            <a:chExt cx="1097388" cy="1657725"/>
          </a:xfrm>
        </p:grpSpPr>
        <p:sp>
          <p:nvSpPr>
            <p:cNvPr id="1470" name="Google Shape;1470;p36"/>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1" name="Google Shape;1471;p36"/>
            <p:cNvGrpSpPr/>
            <p:nvPr/>
          </p:nvGrpSpPr>
          <p:grpSpPr>
            <a:xfrm>
              <a:off x="8003138" y="150175"/>
              <a:ext cx="980875" cy="980675"/>
              <a:chOff x="4166450" y="897350"/>
              <a:chExt cx="980875" cy="980675"/>
            </a:xfrm>
          </p:grpSpPr>
          <p:sp>
            <p:nvSpPr>
              <p:cNvPr id="1472" name="Google Shape;1472;p36"/>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6"/>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6"/>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6"/>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6"/>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6"/>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6"/>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6"/>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6"/>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6"/>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6"/>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6"/>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6"/>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6"/>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6"/>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6"/>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6"/>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6"/>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6"/>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6"/>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6"/>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6"/>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6"/>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6"/>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96" name="Google Shape;1496;p36"/>
          <p:cNvSpPr/>
          <p:nvPr/>
        </p:nvSpPr>
        <p:spPr>
          <a:xfrm>
            <a:off x="3977399" y="2824768"/>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1497" name="Shape 1497"/>
        <p:cNvGrpSpPr/>
        <p:nvPr/>
      </p:nvGrpSpPr>
      <p:grpSpPr>
        <a:xfrm>
          <a:off x="0" y="0"/>
          <a:ext cx="0" cy="0"/>
          <a:chOff x="0" y="0"/>
          <a:chExt cx="0" cy="0"/>
        </a:xfrm>
      </p:grpSpPr>
      <p:sp>
        <p:nvSpPr>
          <p:cNvPr id="1498" name="Google Shape;1498;p37"/>
          <p:cNvSpPr txBox="1"/>
          <p:nvPr>
            <p:ph type="title"/>
          </p:nvPr>
        </p:nvSpPr>
        <p:spPr>
          <a:xfrm>
            <a:off x="713225" y="535600"/>
            <a:ext cx="7717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99" name="Google Shape;1499;p37"/>
          <p:cNvSpPr txBox="1"/>
          <p:nvPr>
            <p:ph idx="1" type="subTitle"/>
          </p:nvPr>
        </p:nvSpPr>
        <p:spPr>
          <a:xfrm>
            <a:off x="1143450" y="162877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500" name="Google Shape;1500;p37"/>
          <p:cNvSpPr txBox="1"/>
          <p:nvPr>
            <p:ph idx="2" type="subTitle"/>
          </p:nvPr>
        </p:nvSpPr>
        <p:spPr>
          <a:xfrm>
            <a:off x="1091250" y="1943100"/>
            <a:ext cx="1837800" cy="52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01" name="Google Shape;1501;p37"/>
          <p:cNvSpPr txBox="1"/>
          <p:nvPr>
            <p:ph idx="3" type="subTitle"/>
          </p:nvPr>
        </p:nvSpPr>
        <p:spPr>
          <a:xfrm>
            <a:off x="3715950" y="162877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502" name="Google Shape;1502;p37"/>
          <p:cNvSpPr txBox="1"/>
          <p:nvPr>
            <p:ph idx="4" type="subTitle"/>
          </p:nvPr>
        </p:nvSpPr>
        <p:spPr>
          <a:xfrm>
            <a:off x="3663750" y="1943100"/>
            <a:ext cx="1837800" cy="52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03" name="Google Shape;1503;p37"/>
          <p:cNvSpPr txBox="1"/>
          <p:nvPr>
            <p:ph idx="5" type="subTitle"/>
          </p:nvPr>
        </p:nvSpPr>
        <p:spPr>
          <a:xfrm>
            <a:off x="6288450" y="162877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504" name="Google Shape;1504;p37"/>
          <p:cNvSpPr txBox="1"/>
          <p:nvPr>
            <p:ph idx="6" type="subTitle"/>
          </p:nvPr>
        </p:nvSpPr>
        <p:spPr>
          <a:xfrm>
            <a:off x="6236250" y="1943100"/>
            <a:ext cx="1837800" cy="52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505" name="Google Shape;1505;p37"/>
          <p:cNvGrpSpPr/>
          <p:nvPr/>
        </p:nvGrpSpPr>
        <p:grpSpPr>
          <a:xfrm>
            <a:off x="-12" y="-6912"/>
            <a:ext cx="1097388" cy="1657725"/>
            <a:chOff x="8003138" y="150175"/>
            <a:chExt cx="1097388" cy="1657725"/>
          </a:xfrm>
        </p:grpSpPr>
        <p:sp>
          <p:nvSpPr>
            <p:cNvPr id="1506" name="Google Shape;1506;p37"/>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7" name="Google Shape;1507;p37"/>
            <p:cNvGrpSpPr/>
            <p:nvPr/>
          </p:nvGrpSpPr>
          <p:grpSpPr>
            <a:xfrm>
              <a:off x="8003138" y="150175"/>
              <a:ext cx="980875" cy="980675"/>
              <a:chOff x="4166450" y="897350"/>
              <a:chExt cx="980875" cy="980675"/>
            </a:xfrm>
          </p:grpSpPr>
          <p:sp>
            <p:nvSpPr>
              <p:cNvPr id="1508" name="Google Shape;1508;p37"/>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7"/>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7"/>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7"/>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7"/>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7"/>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7"/>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7"/>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7"/>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7"/>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7"/>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7"/>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7"/>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7"/>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7"/>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7"/>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7"/>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7"/>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7"/>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7"/>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7"/>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7"/>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7"/>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7"/>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32" name="Google Shape;1532;p37"/>
          <p:cNvSpPr/>
          <p:nvPr/>
        </p:nvSpPr>
        <p:spPr>
          <a:xfrm>
            <a:off x="3511166" y="164098"/>
            <a:ext cx="2121667" cy="171457"/>
          </a:xfrm>
          <a:custGeom>
            <a:rect b="b" l="l" r="r" t="t"/>
            <a:pathLst>
              <a:path extrusionOk="0" h="5353" w="66240">
                <a:moveTo>
                  <a:pt x="5576" y="0"/>
                </a:moveTo>
                <a:cubicBezTo>
                  <a:pt x="3569" y="0"/>
                  <a:pt x="2570" y="892"/>
                  <a:pt x="1785" y="1668"/>
                </a:cubicBezTo>
                <a:cubicBezTo>
                  <a:pt x="1115" y="2337"/>
                  <a:pt x="785" y="2560"/>
                  <a:pt x="0" y="2560"/>
                </a:cubicBezTo>
                <a:lnTo>
                  <a:pt x="0" y="5353"/>
                </a:lnTo>
                <a:cubicBezTo>
                  <a:pt x="1901" y="5353"/>
                  <a:pt x="3016" y="4345"/>
                  <a:pt x="3685" y="3675"/>
                </a:cubicBezTo>
                <a:cubicBezTo>
                  <a:pt x="4461" y="3006"/>
                  <a:pt x="4800" y="2783"/>
                  <a:pt x="5576" y="2783"/>
                </a:cubicBezTo>
                <a:cubicBezTo>
                  <a:pt x="6361" y="2783"/>
                  <a:pt x="6691" y="3006"/>
                  <a:pt x="7360" y="3675"/>
                </a:cubicBezTo>
                <a:cubicBezTo>
                  <a:pt x="8145" y="4345"/>
                  <a:pt x="9144" y="5353"/>
                  <a:pt x="11045" y="5353"/>
                </a:cubicBezTo>
                <a:cubicBezTo>
                  <a:pt x="13052" y="5353"/>
                  <a:pt x="14051" y="4345"/>
                  <a:pt x="14836" y="3675"/>
                </a:cubicBezTo>
                <a:cubicBezTo>
                  <a:pt x="15505" y="3006"/>
                  <a:pt x="15835" y="2783"/>
                  <a:pt x="16620" y="2783"/>
                </a:cubicBezTo>
                <a:cubicBezTo>
                  <a:pt x="17396" y="2783"/>
                  <a:pt x="17735" y="3006"/>
                  <a:pt x="18404" y="3675"/>
                </a:cubicBezTo>
                <a:cubicBezTo>
                  <a:pt x="19181" y="4345"/>
                  <a:pt x="20189" y="5353"/>
                  <a:pt x="22080" y="5353"/>
                </a:cubicBezTo>
                <a:cubicBezTo>
                  <a:pt x="24087" y="5353"/>
                  <a:pt x="25095" y="4345"/>
                  <a:pt x="25871" y="3675"/>
                </a:cubicBezTo>
                <a:cubicBezTo>
                  <a:pt x="26540" y="3006"/>
                  <a:pt x="26879" y="2783"/>
                  <a:pt x="27656" y="2783"/>
                </a:cubicBezTo>
                <a:cubicBezTo>
                  <a:pt x="28441" y="2783"/>
                  <a:pt x="28771" y="3006"/>
                  <a:pt x="29440" y="3675"/>
                </a:cubicBezTo>
                <a:cubicBezTo>
                  <a:pt x="30109" y="4345"/>
                  <a:pt x="31224" y="5353"/>
                  <a:pt x="33124" y="5353"/>
                </a:cubicBezTo>
                <a:cubicBezTo>
                  <a:pt x="35131" y="5353"/>
                  <a:pt x="36131" y="4345"/>
                  <a:pt x="36916" y="3675"/>
                </a:cubicBezTo>
                <a:cubicBezTo>
                  <a:pt x="37585" y="3006"/>
                  <a:pt x="37915" y="2783"/>
                  <a:pt x="38700" y="2783"/>
                </a:cubicBezTo>
                <a:cubicBezTo>
                  <a:pt x="39476" y="2783"/>
                  <a:pt x="39815" y="3006"/>
                  <a:pt x="40484" y="3675"/>
                </a:cubicBezTo>
                <a:cubicBezTo>
                  <a:pt x="41153" y="4345"/>
                  <a:pt x="42268" y="5353"/>
                  <a:pt x="44160" y="5353"/>
                </a:cubicBezTo>
                <a:cubicBezTo>
                  <a:pt x="46060" y="5353"/>
                  <a:pt x="47175" y="4345"/>
                  <a:pt x="47844" y="3675"/>
                </a:cubicBezTo>
                <a:cubicBezTo>
                  <a:pt x="48620" y="3006"/>
                  <a:pt x="48959" y="2783"/>
                  <a:pt x="49735" y="2783"/>
                </a:cubicBezTo>
                <a:cubicBezTo>
                  <a:pt x="50520" y="2783"/>
                  <a:pt x="50850" y="3006"/>
                  <a:pt x="51519" y="3675"/>
                </a:cubicBezTo>
                <a:cubicBezTo>
                  <a:pt x="52188" y="4345"/>
                  <a:pt x="53304" y="5353"/>
                  <a:pt x="55204" y="5353"/>
                </a:cubicBezTo>
                <a:cubicBezTo>
                  <a:pt x="57095" y="5353"/>
                  <a:pt x="58210" y="4345"/>
                  <a:pt x="58879" y="3675"/>
                </a:cubicBezTo>
                <a:cubicBezTo>
                  <a:pt x="59548" y="3006"/>
                  <a:pt x="59887" y="2783"/>
                  <a:pt x="60663" y="2783"/>
                </a:cubicBezTo>
                <a:cubicBezTo>
                  <a:pt x="61449" y="2783"/>
                  <a:pt x="61779" y="3006"/>
                  <a:pt x="62564" y="3675"/>
                </a:cubicBezTo>
                <a:cubicBezTo>
                  <a:pt x="63233" y="4345"/>
                  <a:pt x="64232" y="5353"/>
                  <a:pt x="66239" y="5353"/>
                </a:cubicBezTo>
                <a:lnTo>
                  <a:pt x="66239" y="2560"/>
                </a:lnTo>
                <a:cubicBezTo>
                  <a:pt x="65463" y="2560"/>
                  <a:pt x="65124" y="2337"/>
                  <a:pt x="64455" y="1668"/>
                </a:cubicBezTo>
                <a:cubicBezTo>
                  <a:pt x="63679" y="892"/>
                  <a:pt x="62671" y="0"/>
                  <a:pt x="60663" y="0"/>
                </a:cubicBezTo>
                <a:cubicBezTo>
                  <a:pt x="58772" y="0"/>
                  <a:pt x="57764" y="892"/>
                  <a:pt x="56988" y="1668"/>
                </a:cubicBezTo>
                <a:cubicBezTo>
                  <a:pt x="56319" y="2337"/>
                  <a:pt x="55980" y="2560"/>
                  <a:pt x="55204" y="2560"/>
                </a:cubicBezTo>
                <a:cubicBezTo>
                  <a:pt x="54419" y="2560"/>
                  <a:pt x="54089" y="2337"/>
                  <a:pt x="53420" y="1668"/>
                </a:cubicBezTo>
                <a:cubicBezTo>
                  <a:pt x="52635" y="892"/>
                  <a:pt x="51635" y="0"/>
                  <a:pt x="49735" y="0"/>
                </a:cubicBezTo>
                <a:cubicBezTo>
                  <a:pt x="47728" y="0"/>
                  <a:pt x="46729" y="892"/>
                  <a:pt x="45944" y="1668"/>
                </a:cubicBezTo>
                <a:cubicBezTo>
                  <a:pt x="45275" y="2337"/>
                  <a:pt x="44945" y="2560"/>
                  <a:pt x="44160" y="2560"/>
                </a:cubicBezTo>
                <a:cubicBezTo>
                  <a:pt x="43383" y="2560"/>
                  <a:pt x="43044" y="2337"/>
                  <a:pt x="42375" y="1668"/>
                </a:cubicBezTo>
                <a:cubicBezTo>
                  <a:pt x="41599" y="892"/>
                  <a:pt x="40591" y="0"/>
                  <a:pt x="38700" y="0"/>
                </a:cubicBezTo>
                <a:cubicBezTo>
                  <a:pt x="36693" y="0"/>
                  <a:pt x="35685" y="892"/>
                  <a:pt x="34908" y="1668"/>
                </a:cubicBezTo>
                <a:cubicBezTo>
                  <a:pt x="34239" y="2337"/>
                  <a:pt x="33900" y="2560"/>
                  <a:pt x="33124" y="2560"/>
                </a:cubicBezTo>
                <a:cubicBezTo>
                  <a:pt x="32339" y="2560"/>
                  <a:pt x="32009" y="2337"/>
                  <a:pt x="31340" y="1668"/>
                </a:cubicBezTo>
                <a:cubicBezTo>
                  <a:pt x="30555" y="892"/>
                  <a:pt x="29556" y="0"/>
                  <a:pt x="27656" y="0"/>
                </a:cubicBezTo>
                <a:cubicBezTo>
                  <a:pt x="25648" y="0"/>
                  <a:pt x="24649" y="892"/>
                  <a:pt x="23864" y="1668"/>
                </a:cubicBezTo>
                <a:cubicBezTo>
                  <a:pt x="23195" y="2337"/>
                  <a:pt x="22865" y="2560"/>
                  <a:pt x="22080" y="2560"/>
                </a:cubicBezTo>
                <a:cubicBezTo>
                  <a:pt x="21304" y="2560"/>
                  <a:pt x="20965" y="2337"/>
                  <a:pt x="20296" y="1668"/>
                </a:cubicBezTo>
                <a:cubicBezTo>
                  <a:pt x="19520" y="892"/>
                  <a:pt x="18512" y="0"/>
                  <a:pt x="16620" y="0"/>
                </a:cubicBezTo>
                <a:cubicBezTo>
                  <a:pt x="14613" y="0"/>
                  <a:pt x="13605" y="892"/>
                  <a:pt x="12829" y="1668"/>
                </a:cubicBezTo>
                <a:cubicBezTo>
                  <a:pt x="12160" y="2337"/>
                  <a:pt x="11821" y="2560"/>
                  <a:pt x="11045" y="2560"/>
                </a:cubicBezTo>
                <a:cubicBezTo>
                  <a:pt x="10260" y="2560"/>
                  <a:pt x="9929" y="2337"/>
                  <a:pt x="9260" y="1668"/>
                </a:cubicBezTo>
                <a:cubicBezTo>
                  <a:pt x="8475" y="892"/>
                  <a:pt x="7476" y="0"/>
                  <a:pt x="5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3" name="Google Shape;1533;p37"/>
          <p:cNvGrpSpPr/>
          <p:nvPr/>
        </p:nvGrpSpPr>
        <p:grpSpPr>
          <a:xfrm flipH="1">
            <a:off x="7121538" y="1825"/>
            <a:ext cx="2022450" cy="1075325"/>
            <a:chOff x="-6300587" y="3973775"/>
            <a:chExt cx="2022450" cy="1075325"/>
          </a:xfrm>
        </p:grpSpPr>
        <p:sp>
          <p:nvSpPr>
            <p:cNvPr id="1534" name="Google Shape;1534;p37"/>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7"/>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6" name="Google Shape;1536;p37"/>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7"/>
          <p:cNvSpPr txBox="1"/>
          <p:nvPr>
            <p:ph idx="7" type="subTitle"/>
          </p:nvPr>
        </p:nvSpPr>
        <p:spPr>
          <a:xfrm>
            <a:off x="1143450" y="315277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538" name="Google Shape;1538;p37"/>
          <p:cNvSpPr txBox="1"/>
          <p:nvPr>
            <p:ph idx="8" type="subTitle"/>
          </p:nvPr>
        </p:nvSpPr>
        <p:spPr>
          <a:xfrm>
            <a:off x="1091250" y="3464719"/>
            <a:ext cx="1837800" cy="52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39" name="Google Shape;1539;p37"/>
          <p:cNvSpPr txBox="1"/>
          <p:nvPr>
            <p:ph idx="9" type="subTitle"/>
          </p:nvPr>
        </p:nvSpPr>
        <p:spPr>
          <a:xfrm>
            <a:off x="3715950" y="315277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540" name="Google Shape;1540;p37"/>
          <p:cNvSpPr txBox="1"/>
          <p:nvPr>
            <p:ph idx="13" type="subTitle"/>
          </p:nvPr>
        </p:nvSpPr>
        <p:spPr>
          <a:xfrm>
            <a:off x="3663450" y="3464719"/>
            <a:ext cx="1838400" cy="52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41" name="Google Shape;1541;p37"/>
          <p:cNvSpPr txBox="1"/>
          <p:nvPr>
            <p:ph idx="14" type="subTitle"/>
          </p:nvPr>
        </p:nvSpPr>
        <p:spPr>
          <a:xfrm>
            <a:off x="6288450" y="315277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542" name="Google Shape;1542;p37"/>
          <p:cNvSpPr txBox="1"/>
          <p:nvPr>
            <p:ph idx="15" type="subTitle"/>
          </p:nvPr>
        </p:nvSpPr>
        <p:spPr>
          <a:xfrm>
            <a:off x="6236250" y="3464719"/>
            <a:ext cx="1837800" cy="52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8">
    <p:spTree>
      <p:nvGrpSpPr>
        <p:cNvPr id="1543" name="Shape 1543"/>
        <p:cNvGrpSpPr/>
        <p:nvPr/>
      </p:nvGrpSpPr>
      <p:grpSpPr>
        <a:xfrm>
          <a:off x="0" y="0"/>
          <a:ext cx="0" cy="0"/>
          <a:chOff x="0" y="0"/>
          <a:chExt cx="0" cy="0"/>
        </a:xfrm>
      </p:grpSpPr>
      <p:sp>
        <p:nvSpPr>
          <p:cNvPr id="1544" name="Google Shape;1544;p38"/>
          <p:cNvSpPr txBox="1"/>
          <p:nvPr>
            <p:ph type="title"/>
          </p:nvPr>
        </p:nvSpPr>
        <p:spPr>
          <a:xfrm>
            <a:off x="2874400" y="535600"/>
            <a:ext cx="55563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45" name="Google Shape;1545;p38"/>
          <p:cNvSpPr txBox="1"/>
          <p:nvPr>
            <p:ph idx="1" type="subTitle"/>
          </p:nvPr>
        </p:nvSpPr>
        <p:spPr>
          <a:xfrm>
            <a:off x="3682763" y="1743075"/>
            <a:ext cx="12711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546" name="Google Shape;1546;p38"/>
          <p:cNvSpPr txBox="1"/>
          <p:nvPr>
            <p:ph idx="2" type="subTitle"/>
          </p:nvPr>
        </p:nvSpPr>
        <p:spPr>
          <a:xfrm>
            <a:off x="3256345" y="2055025"/>
            <a:ext cx="2167500" cy="52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47" name="Google Shape;1547;p38"/>
          <p:cNvSpPr txBox="1"/>
          <p:nvPr>
            <p:ph idx="3" type="subTitle"/>
          </p:nvPr>
        </p:nvSpPr>
        <p:spPr>
          <a:xfrm>
            <a:off x="6329629" y="1743075"/>
            <a:ext cx="12726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548" name="Google Shape;1548;p38"/>
          <p:cNvSpPr txBox="1"/>
          <p:nvPr>
            <p:ph idx="4" type="subTitle"/>
          </p:nvPr>
        </p:nvSpPr>
        <p:spPr>
          <a:xfrm>
            <a:off x="5882170" y="2055025"/>
            <a:ext cx="2167500" cy="52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49" name="Google Shape;1549;p38"/>
          <p:cNvSpPr txBox="1"/>
          <p:nvPr>
            <p:ph idx="5" type="subTitle"/>
          </p:nvPr>
        </p:nvSpPr>
        <p:spPr>
          <a:xfrm>
            <a:off x="6329629" y="3133730"/>
            <a:ext cx="12726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550" name="Google Shape;1550;p38"/>
          <p:cNvSpPr txBox="1"/>
          <p:nvPr>
            <p:ph idx="6" type="subTitle"/>
          </p:nvPr>
        </p:nvSpPr>
        <p:spPr>
          <a:xfrm>
            <a:off x="5882170" y="3443300"/>
            <a:ext cx="2167500" cy="52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551" name="Google Shape;1551;p38"/>
          <p:cNvGrpSpPr/>
          <p:nvPr/>
        </p:nvGrpSpPr>
        <p:grpSpPr>
          <a:xfrm flipH="1">
            <a:off x="8046600" y="-6912"/>
            <a:ext cx="1097388" cy="1657725"/>
            <a:chOff x="8003138" y="150175"/>
            <a:chExt cx="1097388" cy="1657725"/>
          </a:xfrm>
        </p:grpSpPr>
        <p:sp>
          <p:nvSpPr>
            <p:cNvPr id="1552" name="Google Shape;1552;p38"/>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3" name="Google Shape;1553;p38"/>
            <p:cNvGrpSpPr/>
            <p:nvPr/>
          </p:nvGrpSpPr>
          <p:grpSpPr>
            <a:xfrm>
              <a:off x="8003138" y="150175"/>
              <a:ext cx="980875" cy="980675"/>
              <a:chOff x="4166450" y="897350"/>
              <a:chExt cx="980875" cy="980675"/>
            </a:xfrm>
          </p:grpSpPr>
          <p:sp>
            <p:nvSpPr>
              <p:cNvPr id="1554" name="Google Shape;1554;p38"/>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8"/>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8"/>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8"/>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8"/>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8"/>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8"/>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8"/>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8"/>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8"/>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8"/>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8"/>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8"/>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8"/>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8"/>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8"/>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8"/>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8"/>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8"/>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8"/>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8"/>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8"/>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8"/>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8"/>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78" name="Google Shape;1578;p38"/>
          <p:cNvSpPr/>
          <p:nvPr/>
        </p:nvSpPr>
        <p:spPr>
          <a:xfrm flipH="1">
            <a:off x="3511141" y="164098"/>
            <a:ext cx="2121667" cy="171457"/>
          </a:xfrm>
          <a:custGeom>
            <a:rect b="b" l="l" r="r" t="t"/>
            <a:pathLst>
              <a:path extrusionOk="0" h="5353" w="66240">
                <a:moveTo>
                  <a:pt x="5576" y="0"/>
                </a:moveTo>
                <a:cubicBezTo>
                  <a:pt x="3569" y="0"/>
                  <a:pt x="2570" y="892"/>
                  <a:pt x="1785" y="1668"/>
                </a:cubicBezTo>
                <a:cubicBezTo>
                  <a:pt x="1115" y="2337"/>
                  <a:pt x="785" y="2560"/>
                  <a:pt x="0" y="2560"/>
                </a:cubicBezTo>
                <a:lnTo>
                  <a:pt x="0" y="5353"/>
                </a:lnTo>
                <a:cubicBezTo>
                  <a:pt x="1901" y="5353"/>
                  <a:pt x="3016" y="4345"/>
                  <a:pt x="3685" y="3675"/>
                </a:cubicBezTo>
                <a:cubicBezTo>
                  <a:pt x="4461" y="3006"/>
                  <a:pt x="4800" y="2783"/>
                  <a:pt x="5576" y="2783"/>
                </a:cubicBezTo>
                <a:cubicBezTo>
                  <a:pt x="6361" y="2783"/>
                  <a:pt x="6691" y="3006"/>
                  <a:pt x="7360" y="3675"/>
                </a:cubicBezTo>
                <a:cubicBezTo>
                  <a:pt x="8145" y="4345"/>
                  <a:pt x="9144" y="5353"/>
                  <a:pt x="11045" y="5353"/>
                </a:cubicBezTo>
                <a:cubicBezTo>
                  <a:pt x="13052" y="5353"/>
                  <a:pt x="14051" y="4345"/>
                  <a:pt x="14836" y="3675"/>
                </a:cubicBezTo>
                <a:cubicBezTo>
                  <a:pt x="15505" y="3006"/>
                  <a:pt x="15835" y="2783"/>
                  <a:pt x="16620" y="2783"/>
                </a:cubicBezTo>
                <a:cubicBezTo>
                  <a:pt x="17396" y="2783"/>
                  <a:pt x="17735" y="3006"/>
                  <a:pt x="18404" y="3675"/>
                </a:cubicBezTo>
                <a:cubicBezTo>
                  <a:pt x="19181" y="4345"/>
                  <a:pt x="20189" y="5353"/>
                  <a:pt x="22080" y="5353"/>
                </a:cubicBezTo>
                <a:cubicBezTo>
                  <a:pt x="24087" y="5353"/>
                  <a:pt x="25095" y="4345"/>
                  <a:pt x="25871" y="3675"/>
                </a:cubicBezTo>
                <a:cubicBezTo>
                  <a:pt x="26540" y="3006"/>
                  <a:pt x="26879" y="2783"/>
                  <a:pt x="27656" y="2783"/>
                </a:cubicBezTo>
                <a:cubicBezTo>
                  <a:pt x="28441" y="2783"/>
                  <a:pt x="28771" y="3006"/>
                  <a:pt x="29440" y="3675"/>
                </a:cubicBezTo>
                <a:cubicBezTo>
                  <a:pt x="30109" y="4345"/>
                  <a:pt x="31224" y="5353"/>
                  <a:pt x="33124" y="5353"/>
                </a:cubicBezTo>
                <a:cubicBezTo>
                  <a:pt x="35131" y="5353"/>
                  <a:pt x="36131" y="4345"/>
                  <a:pt x="36916" y="3675"/>
                </a:cubicBezTo>
                <a:cubicBezTo>
                  <a:pt x="37585" y="3006"/>
                  <a:pt x="37915" y="2783"/>
                  <a:pt x="38700" y="2783"/>
                </a:cubicBezTo>
                <a:cubicBezTo>
                  <a:pt x="39476" y="2783"/>
                  <a:pt x="39815" y="3006"/>
                  <a:pt x="40484" y="3675"/>
                </a:cubicBezTo>
                <a:cubicBezTo>
                  <a:pt x="41153" y="4345"/>
                  <a:pt x="42268" y="5353"/>
                  <a:pt x="44160" y="5353"/>
                </a:cubicBezTo>
                <a:cubicBezTo>
                  <a:pt x="46060" y="5353"/>
                  <a:pt x="47175" y="4345"/>
                  <a:pt x="47844" y="3675"/>
                </a:cubicBezTo>
                <a:cubicBezTo>
                  <a:pt x="48620" y="3006"/>
                  <a:pt x="48959" y="2783"/>
                  <a:pt x="49735" y="2783"/>
                </a:cubicBezTo>
                <a:cubicBezTo>
                  <a:pt x="50520" y="2783"/>
                  <a:pt x="50850" y="3006"/>
                  <a:pt x="51519" y="3675"/>
                </a:cubicBezTo>
                <a:cubicBezTo>
                  <a:pt x="52188" y="4345"/>
                  <a:pt x="53304" y="5353"/>
                  <a:pt x="55204" y="5353"/>
                </a:cubicBezTo>
                <a:cubicBezTo>
                  <a:pt x="57095" y="5353"/>
                  <a:pt x="58210" y="4345"/>
                  <a:pt x="58879" y="3675"/>
                </a:cubicBezTo>
                <a:cubicBezTo>
                  <a:pt x="59548" y="3006"/>
                  <a:pt x="59887" y="2783"/>
                  <a:pt x="60663" y="2783"/>
                </a:cubicBezTo>
                <a:cubicBezTo>
                  <a:pt x="61449" y="2783"/>
                  <a:pt x="61779" y="3006"/>
                  <a:pt x="62564" y="3675"/>
                </a:cubicBezTo>
                <a:cubicBezTo>
                  <a:pt x="63233" y="4345"/>
                  <a:pt x="64232" y="5353"/>
                  <a:pt x="66239" y="5353"/>
                </a:cubicBezTo>
                <a:lnTo>
                  <a:pt x="66239" y="2560"/>
                </a:lnTo>
                <a:cubicBezTo>
                  <a:pt x="65463" y="2560"/>
                  <a:pt x="65124" y="2337"/>
                  <a:pt x="64455" y="1668"/>
                </a:cubicBezTo>
                <a:cubicBezTo>
                  <a:pt x="63679" y="892"/>
                  <a:pt x="62671" y="0"/>
                  <a:pt x="60663" y="0"/>
                </a:cubicBezTo>
                <a:cubicBezTo>
                  <a:pt x="58772" y="0"/>
                  <a:pt x="57764" y="892"/>
                  <a:pt x="56988" y="1668"/>
                </a:cubicBezTo>
                <a:cubicBezTo>
                  <a:pt x="56319" y="2337"/>
                  <a:pt x="55980" y="2560"/>
                  <a:pt x="55204" y="2560"/>
                </a:cubicBezTo>
                <a:cubicBezTo>
                  <a:pt x="54419" y="2560"/>
                  <a:pt x="54089" y="2337"/>
                  <a:pt x="53420" y="1668"/>
                </a:cubicBezTo>
                <a:cubicBezTo>
                  <a:pt x="52635" y="892"/>
                  <a:pt x="51635" y="0"/>
                  <a:pt x="49735" y="0"/>
                </a:cubicBezTo>
                <a:cubicBezTo>
                  <a:pt x="47728" y="0"/>
                  <a:pt x="46729" y="892"/>
                  <a:pt x="45944" y="1668"/>
                </a:cubicBezTo>
                <a:cubicBezTo>
                  <a:pt x="45275" y="2337"/>
                  <a:pt x="44945" y="2560"/>
                  <a:pt x="44160" y="2560"/>
                </a:cubicBezTo>
                <a:cubicBezTo>
                  <a:pt x="43383" y="2560"/>
                  <a:pt x="43044" y="2337"/>
                  <a:pt x="42375" y="1668"/>
                </a:cubicBezTo>
                <a:cubicBezTo>
                  <a:pt x="41599" y="892"/>
                  <a:pt x="40591" y="0"/>
                  <a:pt x="38700" y="0"/>
                </a:cubicBezTo>
                <a:cubicBezTo>
                  <a:pt x="36693" y="0"/>
                  <a:pt x="35685" y="892"/>
                  <a:pt x="34908" y="1668"/>
                </a:cubicBezTo>
                <a:cubicBezTo>
                  <a:pt x="34239" y="2337"/>
                  <a:pt x="33900" y="2560"/>
                  <a:pt x="33124" y="2560"/>
                </a:cubicBezTo>
                <a:cubicBezTo>
                  <a:pt x="32339" y="2560"/>
                  <a:pt x="32009" y="2337"/>
                  <a:pt x="31340" y="1668"/>
                </a:cubicBezTo>
                <a:cubicBezTo>
                  <a:pt x="30555" y="892"/>
                  <a:pt x="29556" y="0"/>
                  <a:pt x="27656" y="0"/>
                </a:cubicBezTo>
                <a:cubicBezTo>
                  <a:pt x="25648" y="0"/>
                  <a:pt x="24649" y="892"/>
                  <a:pt x="23864" y="1668"/>
                </a:cubicBezTo>
                <a:cubicBezTo>
                  <a:pt x="23195" y="2337"/>
                  <a:pt x="22865" y="2560"/>
                  <a:pt x="22080" y="2560"/>
                </a:cubicBezTo>
                <a:cubicBezTo>
                  <a:pt x="21304" y="2560"/>
                  <a:pt x="20965" y="2337"/>
                  <a:pt x="20296" y="1668"/>
                </a:cubicBezTo>
                <a:cubicBezTo>
                  <a:pt x="19520" y="892"/>
                  <a:pt x="18512" y="0"/>
                  <a:pt x="16620" y="0"/>
                </a:cubicBezTo>
                <a:cubicBezTo>
                  <a:pt x="14613" y="0"/>
                  <a:pt x="13605" y="892"/>
                  <a:pt x="12829" y="1668"/>
                </a:cubicBezTo>
                <a:cubicBezTo>
                  <a:pt x="12160" y="2337"/>
                  <a:pt x="11821" y="2560"/>
                  <a:pt x="11045" y="2560"/>
                </a:cubicBezTo>
                <a:cubicBezTo>
                  <a:pt x="10260" y="2560"/>
                  <a:pt x="9929" y="2337"/>
                  <a:pt x="9260" y="1668"/>
                </a:cubicBezTo>
                <a:cubicBezTo>
                  <a:pt x="8475" y="892"/>
                  <a:pt x="7476" y="0"/>
                  <a:pt x="5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8"/>
          <p:cNvSpPr txBox="1"/>
          <p:nvPr>
            <p:ph idx="7" type="subTitle"/>
          </p:nvPr>
        </p:nvSpPr>
        <p:spPr>
          <a:xfrm>
            <a:off x="3682763" y="3133730"/>
            <a:ext cx="12711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580" name="Google Shape;1580;p38"/>
          <p:cNvSpPr txBox="1"/>
          <p:nvPr>
            <p:ph idx="8" type="subTitle"/>
          </p:nvPr>
        </p:nvSpPr>
        <p:spPr>
          <a:xfrm>
            <a:off x="3256345" y="3443299"/>
            <a:ext cx="2167500" cy="523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81" name="Google Shape;1581;p38"/>
          <p:cNvSpPr/>
          <p:nvPr/>
        </p:nvSpPr>
        <p:spPr>
          <a:xfrm>
            <a:off x="505794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5">
    <p:spTree>
      <p:nvGrpSpPr>
        <p:cNvPr id="1582" name="Shape 1582"/>
        <p:cNvGrpSpPr/>
        <p:nvPr/>
      </p:nvGrpSpPr>
      <p:grpSpPr>
        <a:xfrm>
          <a:off x="0" y="0"/>
          <a:ext cx="0" cy="0"/>
          <a:chOff x="0" y="0"/>
          <a:chExt cx="0" cy="0"/>
        </a:xfrm>
      </p:grpSpPr>
      <p:sp>
        <p:nvSpPr>
          <p:cNvPr id="1583" name="Google Shape;1583;p39"/>
          <p:cNvSpPr txBox="1"/>
          <p:nvPr>
            <p:ph type="title"/>
          </p:nvPr>
        </p:nvSpPr>
        <p:spPr>
          <a:xfrm>
            <a:off x="5329175" y="1748761"/>
            <a:ext cx="28728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84" name="Google Shape;1584;p39"/>
          <p:cNvSpPr txBox="1"/>
          <p:nvPr>
            <p:ph idx="1" type="subTitle"/>
          </p:nvPr>
        </p:nvSpPr>
        <p:spPr>
          <a:xfrm>
            <a:off x="5329175" y="2404139"/>
            <a:ext cx="2872800" cy="990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800"/>
              <a:buFont typeface="Patrick Hand"/>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1585" name="Google Shape;1585;p39"/>
          <p:cNvGrpSpPr/>
          <p:nvPr/>
        </p:nvGrpSpPr>
        <p:grpSpPr>
          <a:xfrm>
            <a:off x="-12" y="1838"/>
            <a:ext cx="2022450" cy="1075325"/>
            <a:chOff x="-6300587" y="3973775"/>
            <a:chExt cx="2022450" cy="1075325"/>
          </a:xfrm>
        </p:grpSpPr>
        <p:sp>
          <p:nvSpPr>
            <p:cNvPr id="1586" name="Google Shape;1586;p39"/>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9"/>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39"/>
          <p:cNvGrpSpPr/>
          <p:nvPr/>
        </p:nvGrpSpPr>
        <p:grpSpPr>
          <a:xfrm>
            <a:off x="-14512" y="3485775"/>
            <a:ext cx="1097388" cy="1657725"/>
            <a:chOff x="8003138" y="150175"/>
            <a:chExt cx="1097388" cy="1657725"/>
          </a:xfrm>
        </p:grpSpPr>
        <p:sp>
          <p:nvSpPr>
            <p:cNvPr id="1589" name="Google Shape;1589;p39"/>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0" name="Google Shape;1590;p39"/>
            <p:cNvGrpSpPr/>
            <p:nvPr/>
          </p:nvGrpSpPr>
          <p:grpSpPr>
            <a:xfrm>
              <a:off x="8003138" y="150175"/>
              <a:ext cx="980875" cy="980675"/>
              <a:chOff x="4166450" y="897350"/>
              <a:chExt cx="980875" cy="980675"/>
            </a:xfrm>
          </p:grpSpPr>
          <p:sp>
            <p:nvSpPr>
              <p:cNvPr id="1591" name="Google Shape;1591;p39"/>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9"/>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9"/>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9"/>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9"/>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9"/>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9"/>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9"/>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9"/>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9"/>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9"/>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9"/>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9"/>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9"/>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9"/>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9"/>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9"/>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9"/>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9"/>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9"/>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9"/>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9"/>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9"/>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9"/>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5" name="Google Shape;1615;p39"/>
          <p:cNvSpPr/>
          <p:nvPr/>
        </p:nvSpPr>
        <p:spPr>
          <a:xfrm>
            <a:off x="8532775" y="1917600"/>
            <a:ext cx="1171025" cy="1173750"/>
          </a:xfrm>
          <a:custGeom>
            <a:rect b="b" l="l" r="r" t="t"/>
            <a:pathLst>
              <a:path extrusionOk="0" h="46950" w="46841">
                <a:moveTo>
                  <a:pt x="23365" y="1802"/>
                </a:moveTo>
                <a:lnTo>
                  <a:pt x="45148" y="23475"/>
                </a:lnTo>
                <a:lnTo>
                  <a:pt x="23365" y="45258"/>
                </a:lnTo>
                <a:lnTo>
                  <a:pt x="1692" y="23475"/>
                </a:lnTo>
                <a:lnTo>
                  <a:pt x="23365" y="1802"/>
                </a:lnTo>
                <a:close/>
                <a:moveTo>
                  <a:pt x="23365" y="0"/>
                </a:moveTo>
                <a:lnTo>
                  <a:pt x="0" y="23475"/>
                </a:lnTo>
                <a:lnTo>
                  <a:pt x="23365" y="46950"/>
                </a:lnTo>
                <a:lnTo>
                  <a:pt x="46840" y="23475"/>
                </a:lnTo>
                <a:lnTo>
                  <a:pt x="23365" y="0"/>
                </a:lnTo>
                <a:close/>
              </a:path>
            </a:pathLst>
          </a:custGeom>
          <a:no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6" name="Google Shape;1616;p39"/>
          <p:cNvGrpSpPr/>
          <p:nvPr/>
        </p:nvGrpSpPr>
        <p:grpSpPr>
          <a:xfrm>
            <a:off x="6360188" y="4116200"/>
            <a:ext cx="2783800" cy="1027300"/>
            <a:chOff x="-5555112" y="2724125"/>
            <a:chExt cx="2783800" cy="1027300"/>
          </a:xfrm>
        </p:grpSpPr>
        <p:sp>
          <p:nvSpPr>
            <p:cNvPr id="1617" name="Google Shape;1617;p39"/>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9"/>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9" name="Google Shape;1619;p39"/>
          <p:cNvSpPr/>
          <p:nvPr/>
        </p:nvSpPr>
        <p:spPr>
          <a:xfrm>
            <a:off x="5329175" y="2345654"/>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CUSTOM_5_1">
    <p:spTree>
      <p:nvGrpSpPr>
        <p:cNvPr id="1620" name="Shape 1620"/>
        <p:cNvGrpSpPr/>
        <p:nvPr/>
      </p:nvGrpSpPr>
      <p:grpSpPr>
        <a:xfrm>
          <a:off x="0" y="0"/>
          <a:ext cx="0" cy="0"/>
          <a:chOff x="0" y="0"/>
          <a:chExt cx="0" cy="0"/>
        </a:xfrm>
      </p:grpSpPr>
      <p:sp>
        <p:nvSpPr>
          <p:cNvPr id="1621" name="Google Shape;1621;p40"/>
          <p:cNvSpPr txBox="1"/>
          <p:nvPr>
            <p:ph type="title"/>
          </p:nvPr>
        </p:nvSpPr>
        <p:spPr>
          <a:xfrm>
            <a:off x="1214375" y="1746504"/>
            <a:ext cx="28728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1622" name="Google Shape;1622;p40"/>
          <p:cNvSpPr txBox="1"/>
          <p:nvPr>
            <p:ph idx="1" type="subTitle"/>
          </p:nvPr>
        </p:nvSpPr>
        <p:spPr>
          <a:xfrm>
            <a:off x="1214375" y="2404872"/>
            <a:ext cx="2871300" cy="987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800"/>
              <a:buFont typeface="Patrick Hand"/>
              <a:buNone/>
              <a:defRPr sz="1400"/>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623" name="Google Shape;1623;p40"/>
          <p:cNvSpPr/>
          <p:nvPr/>
        </p:nvSpPr>
        <p:spPr>
          <a:xfrm>
            <a:off x="2745573" y="2345654"/>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624" name="Google Shape;1624;p40"/>
          <p:cNvSpPr/>
          <p:nvPr/>
        </p:nvSpPr>
        <p:spPr>
          <a:xfrm rot="10800000">
            <a:off x="-12" y="0"/>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0"/>
          <p:cNvSpPr/>
          <p:nvPr/>
        </p:nvSpPr>
        <p:spPr>
          <a:xfrm rot="10800000">
            <a:off x="-12" y="0"/>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0"/>
          <p:cNvSpPr/>
          <p:nvPr/>
        </p:nvSpPr>
        <p:spPr>
          <a:xfrm rot="10800000">
            <a:off x="7120388" y="40712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0"/>
          <p:cNvSpPr/>
          <p:nvPr/>
        </p:nvSpPr>
        <p:spPr>
          <a:xfrm rot="10800000">
            <a:off x="8283563" y="45994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0"/>
          <p:cNvSpPr/>
          <p:nvPr/>
        </p:nvSpPr>
        <p:spPr>
          <a:xfrm>
            <a:off x="117850" y="41812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0"/>
          <p:cNvSpPr/>
          <p:nvPr/>
        </p:nvSpPr>
        <p:spPr>
          <a:xfrm>
            <a:off x="17213" y="3779100"/>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0"/>
          <p:cNvSpPr/>
          <p:nvPr/>
        </p:nvSpPr>
        <p:spPr>
          <a:xfrm>
            <a:off x="-9237" y="3866450"/>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0"/>
          <p:cNvSpPr/>
          <p:nvPr/>
        </p:nvSpPr>
        <p:spPr>
          <a:xfrm>
            <a:off x="1338" y="3821400"/>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0"/>
          <p:cNvSpPr/>
          <p:nvPr/>
        </p:nvSpPr>
        <p:spPr>
          <a:xfrm>
            <a:off x="78113" y="3668075"/>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0"/>
          <p:cNvSpPr/>
          <p:nvPr/>
        </p:nvSpPr>
        <p:spPr>
          <a:xfrm>
            <a:off x="54213" y="3702550"/>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0"/>
          <p:cNvSpPr/>
          <p:nvPr/>
        </p:nvSpPr>
        <p:spPr>
          <a:xfrm>
            <a:off x="33063" y="3739550"/>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0"/>
          <p:cNvSpPr/>
          <p:nvPr/>
        </p:nvSpPr>
        <p:spPr>
          <a:xfrm>
            <a:off x="-14512" y="3916575"/>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0"/>
          <p:cNvSpPr/>
          <p:nvPr/>
        </p:nvSpPr>
        <p:spPr>
          <a:xfrm>
            <a:off x="1338" y="4106900"/>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0"/>
          <p:cNvSpPr/>
          <p:nvPr/>
        </p:nvSpPr>
        <p:spPr>
          <a:xfrm>
            <a:off x="466613" y="3485775"/>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0"/>
          <p:cNvSpPr/>
          <p:nvPr/>
        </p:nvSpPr>
        <p:spPr>
          <a:xfrm>
            <a:off x="-14512" y="3972175"/>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0"/>
          <p:cNvSpPr/>
          <p:nvPr/>
        </p:nvSpPr>
        <p:spPr>
          <a:xfrm>
            <a:off x="-11762" y="4032875"/>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0"/>
          <p:cNvSpPr/>
          <p:nvPr/>
        </p:nvSpPr>
        <p:spPr>
          <a:xfrm>
            <a:off x="41113" y="4202075"/>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0"/>
          <p:cNvSpPr/>
          <p:nvPr/>
        </p:nvSpPr>
        <p:spPr>
          <a:xfrm>
            <a:off x="165238" y="3580950"/>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0"/>
          <p:cNvSpPr/>
          <p:nvPr/>
        </p:nvSpPr>
        <p:spPr>
          <a:xfrm>
            <a:off x="411213" y="3485775"/>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0"/>
          <p:cNvSpPr/>
          <p:nvPr/>
        </p:nvSpPr>
        <p:spPr>
          <a:xfrm>
            <a:off x="527513" y="3488300"/>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0"/>
          <p:cNvSpPr/>
          <p:nvPr/>
        </p:nvSpPr>
        <p:spPr>
          <a:xfrm>
            <a:off x="360863" y="3493600"/>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0"/>
          <p:cNvSpPr/>
          <p:nvPr/>
        </p:nvSpPr>
        <p:spPr>
          <a:xfrm>
            <a:off x="601538" y="3501625"/>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0"/>
          <p:cNvSpPr/>
          <p:nvPr/>
        </p:nvSpPr>
        <p:spPr>
          <a:xfrm>
            <a:off x="696713" y="3538650"/>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0"/>
          <p:cNvSpPr/>
          <p:nvPr/>
        </p:nvSpPr>
        <p:spPr>
          <a:xfrm>
            <a:off x="133513" y="3609900"/>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0"/>
          <p:cNvSpPr/>
          <p:nvPr/>
        </p:nvSpPr>
        <p:spPr>
          <a:xfrm>
            <a:off x="104538" y="3636350"/>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0"/>
          <p:cNvSpPr/>
          <p:nvPr/>
        </p:nvSpPr>
        <p:spPr>
          <a:xfrm>
            <a:off x="196963" y="3559800"/>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0"/>
          <p:cNvSpPr/>
          <p:nvPr/>
        </p:nvSpPr>
        <p:spPr>
          <a:xfrm>
            <a:off x="233988" y="3538650"/>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0"/>
          <p:cNvSpPr/>
          <p:nvPr/>
        </p:nvSpPr>
        <p:spPr>
          <a:xfrm>
            <a:off x="273738" y="3520025"/>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0"/>
          <p:cNvSpPr/>
          <p:nvPr/>
        </p:nvSpPr>
        <p:spPr>
          <a:xfrm>
            <a:off x="316038" y="3504175"/>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7" name="Shape 107"/>
        <p:cNvGrpSpPr/>
        <p:nvPr/>
      </p:nvGrpSpPr>
      <p:grpSpPr>
        <a:xfrm>
          <a:off x="0" y="0"/>
          <a:ext cx="0" cy="0"/>
          <a:chOff x="0" y="0"/>
          <a:chExt cx="0" cy="0"/>
        </a:xfrm>
      </p:grpSpPr>
      <p:sp>
        <p:nvSpPr>
          <p:cNvPr id="108" name="Google Shape;108;p5"/>
          <p:cNvSpPr txBox="1"/>
          <p:nvPr>
            <p:ph type="title"/>
          </p:nvPr>
        </p:nvSpPr>
        <p:spPr>
          <a:xfrm>
            <a:off x="842175" y="1983400"/>
            <a:ext cx="36027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9" name="Google Shape;109;p5"/>
          <p:cNvSpPr txBox="1"/>
          <p:nvPr>
            <p:ph idx="1" type="subTitle"/>
          </p:nvPr>
        </p:nvSpPr>
        <p:spPr>
          <a:xfrm>
            <a:off x="1532475" y="2838450"/>
            <a:ext cx="2222100" cy="809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 name="Google Shape;110;p5"/>
          <p:cNvSpPr txBox="1"/>
          <p:nvPr>
            <p:ph idx="2" type="subTitle"/>
          </p:nvPr>
        </p:nvSpPr>
        <p:spPr>
          <a:xfrm>
            <a:off x="4700362" y="1983400"/>
            <a:ext cx="3602700" cy="57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1pPr>
            <a:lvl2pPr lvl="1" rtl="0" algn="ctr">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2pPr>
            <a:lvl3pPr lvl="2" rtl="0" algn="ctr">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3pPr>
            <a:lvl4pPr lvl="3" rtl="0" algn="ctr">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4pPr>
            <a:lvl5pPr lvl="4" rtl="0" algn="ctr">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5pPr>
            <a:lvl6pPr lvl="5" rtl="0" algn="ctr">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6pPr>
            <a:lvl7pPr lvl="6" rtl="0" algn="ctr">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7pPr>
            <a:lvl8pPr lvl="7" rtl="0" algn="ctr">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8pPr>
            <a:lvl9pPr lvl="8" rtl="0" algn="ctr">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9pPr>
          </a:lstStyle>
          <a:p/>
        </p:txBody>
      </p:sp>
      <p:sp>
        <p:nvSpPr>
          <p:cNvPr id="111" name="Google Shape;111;p5"/>
          <p:cNvSpPr txBox="1"/>
          <p:nvPr>
            <p:ph idx="3" type="subTitle"/>
          </p:nvPr>
        </p:nvSpPr>
        <p:spPr>
          <a:xfrm>
            <a:off x="5392012" y="2838450"/>
            <a:ext cx="2219400" cy="81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12" name="Google Shape;112;p5"/>
          <p:cNvGrpSpPr/>
          <p:nvPr/>
        </p:nvGrpSpPr>
        <p:grpSpPr>
          <a:xfrm flipH="1">
            <a:off x="7121538" y="1838"/>
            <a:ext cx="2022450" cy="1075325"/>
            <a:chOff x="-6300587" y="3973775"/>
            <a:chExt cx="2022450" cy="1075325"/>
          </a:xfrm>
        </p:grpSpPr>
        <p:sp>
          <p:nvSpPr>
            <p:cNvPr id="113" name="Google Shape;113;p5"/>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5"/>
          <p:cNvGrpSpPr/>
          <p:nvPr/>
        </p:nvGrpSpPr>
        <p:grpSpPr>
          <a:xfrm rot="10800000">
            <a:off x="-12" y="0"/>
            <a:ext cx="2783800" cy="1027300"/>
            <a:chOff x="-5555112" y="2724125"/>
            <a:chExt cx="2783800" cy="1027300"/>
          </a:xfrm>
        </p:grpSpPr>
        <p:sp>
          <p:nvSpPr>
            <p:cNvPr id="116" name="Google Shape;116;p5"/>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5"/>
          <p:cNvGrpSpPr/>
          <p:nvPr/>
        </p:nvGrpSpPr>
        <p:grpSpPr>
          <a:xfrm>
            <a:off x="8430771" y="4489346"/>
            <a:ext cx="675898" cy="633990"/>
            <a:chOff x="731675" y="1636850"/>
            <a:chExt cx="805600" cy="755650"/>
          </a:xfrm>
        </p:grpSpPr>
        <p:sp>
          <p:nvSpPr>
            <p:cNvPr id="119" name="Google Shape;119;p5"/>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5"/>
          <p:cNvGrpSpPr/>
          <p:nvPr/>
        </p:nvGrpSpPr>
        <p:grpSpPr>
          <a:xfrm>
            <a:off x="0" y="4069438"/>
            <a:ext cx="914700" cy="1059975"/>
            <a:chOff x="248675" y="2139825"/>
            <a:chExt cx="914700" cy="1059975"/>
          </a:xfrm>
        </p:grpSpPr>
        <p:sp>
          <p:nvSpPr>
            <p:cNvPr id="136" name="Google Shape;136;p5"/>
            <p:cNvSpPr/>
            <p:nvPr/>
          </p:nvSpPr>
          <p:spPr>
            <a:xfrm>
              <a:off x="521075" y="2298425"/>
              <a:ext cx="31750" cy="742750"/>
            </a:xfrm>
            <a:custGeom>
              <a:rect b="b" l="l" r="r" t="t"/>
              <a:pathLst>
                <a:path extrusionOk="0" h="29710" w="1270">
                  <a:moveTo>
                    <a:pt x="1" y="1"/>
                  </a:moveTo>
                  <a:lnTo>
                    <a:pt x="1" y="29710"/>
                  </a:lnTo>
                  <a:lnTo>
                    <a:pt x="1270" y="28974"/>
                  </a:lnTo>
                  <a:lnTo>
                    <a:pt x="1270" y="73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576500" y="2330150"/>
              <a:ext cx="31725" cy="679325"/>
            </a:xfrm>
            <a:custGeom>
              <a:rect b="b" l="l" r="r" t="t"/>
              <a:pathLst>
                <a:path extrusionOk="0" h="27173" w="1269">
                  <a:moveTo>
                    <a:pt x="0" y="1"/>
                  </a:moveTo>
                  <a:lnTo>
                    <a:pt x="0" y="27172"/>
                  </a:lnTo>
                  <a:lnTo>
                    <a:pt x="1269" y="26436"/>
                  </a:lnTo>
                  <a:lnTo>
                    <a:pt x="1269" y="737"/>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1078775" y="2620950"/>
              <a:ext cx="31750" cy="97725"/>
            </a:xfrm>
            <a:custGeom>
              <a:rect b="b" l="l" r="r" t="t"/>
              <a:pathLst>
                <a:path extrusionOk="0" h="3909" w="1270">
                  <a:moveTo>
                    <a:pt x="0" y="0"/>
                  </a:moveTo>
                  <a:lnTo>
                    <a:pt x="0" y="3908"/>
                  </a:lnTo>
                  <a:lnTo>
                    <a:pt x="1269" y="3172"/>
                  </a:lnTo>
                  <a:lnTo>
                    <a:pt x="1269" y="73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632100" y="2361875"/>
              <a:ext cx="31750" cy="613325"/>
            </a:xfrm>
            <a:custGeom>
              <a:rect b="b" l="l" r="r" t="t"/>
              <a:pathLst>
                <a:path extrusionOk="0" h="24533" w="1270">
                  <a:moveTo>
                    <a:pt x="1" y="0"/>
                  </a:moveTo>
                  <a:lnTo>
                    <a:pt x="1" y="24533"/>
                  </a:lnTo>
                  <a:lnTo>
                    <a:pt x="1270" y="23788"/>
                  </a:lnTo>
                  <a:lnTo>
                    <a:pt x="1270" y="736"/>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465450" y="2266700"/>
              <a:ext cx="31750" cy="806200"/>
            </a:xfrm>
            <a:custGeom>
              <a:rect b="b" l="l" r="r" t="t"/>
              <a:pathLst>
                <a:path extrusionOk="0" h="32248" w="1270">
                  <a:moveTo>
                    <a:pt x="1" y="1"/>
                  </a:moveTo>
                  <a:lnTo>
                    <a:pt x="1" y="32248"/>
                  </a:lnTo>
                  <a:lnTo>
                    <a:pt x="1270" y="31512"/>
                  </a:lnTo>
                  <a:lnTo>
                    <a:pt x="1270" y="6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248675" y="2139825"/>
              <a:ext cx="23925" cy="1059975"/>
            </a:xfrm>
            <a:custGeom>
              <a:rect b="b" l="l" r="r" t="t"/>
              <a:pathLst>
                <a:path extrusionOk="0" h="42399" w="957">
                  <a:moveTo>
                    <a:pt x="1" y="0"/>
                  </a:moveTo>
                  <a:lnTo>
                    <a:pt x="1" y="42398"/>
                  </a:lnTo>
                  <a:lnTo>
                    <a:pt x="957" y="41764"/>
                  </a:lnTo>
                  <a:lnTo>
                    <a:pt x="957" y="63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410050" y="2232225"/>
              <a:ext cx="31750" cy="872400"/>
            </a:xfrm>
            <a:custGeom>
              <a:rect b="b" l="l" r="r" t="t"/>
              <a:pathLst>
                <a:path extrusionOk="0" h="34896" w="1270">
                  <a:moveTo>
                    <a:pt x="0" y="1"/>
                  </a:moveTo>
                  <a:lnTo>
                    <a:pt x="0" y="34896"/>
                  </a:lnTo>
                  <a:lnTo>
                    <a:pt x="1269" y="34160"/>
                  </a:lnTo>
                  <a:lnTo>
                    <a:pt x="1269" y="7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299025" y="2168800"/>
              <a:ext cx="29000" cy="1002025"/>
            </a:xfrm>
            <a:custGeom>
              <a:rect b="b" l="l" r="r" t="t"/>
              <a:pathLst>
                <a:path extrusionOk="0" h="40081" w="1160">
                  <a:moveTo>
                    <a:pt x="0" y="0"/>
                  </a:moveTo>
                  <a:lnTo>
                    <a:pt x="0" y="40081"/>
                  </a:lnTo>
                  <a:lnTo>
                    <a:pt x="1159" y="39336"/>
                  </a:lnTo>
                  <a:lnTo>
                    <a:pt x="1159" y="74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354425" y="2200500"/>
              <a:ext cx="31750" cy="935850"/>
            </a:xfrm>
            <a:custGeom>
              <a:rect b="b" l="l" r="r" t="t"/>
              <a:pathLst>
                <a:path extrusionOk="0" h="37434" w="1270">
                  <a:moveTo>
                    <a:pt x="1" y="1"/>
                  </a:moveTo>
                  <a:lnTo>
                    <a:pt x="1" y="37434"/>
                  </a:lnTo>
                  <a:lnTo>
                    <a:pt x="1270" y="36698"/>
                  </a:lnTo>
                  <a:lnTo>
                    <a:pt x="1270"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1136925" y="2652675"/>
              <a:ext cx="26450" cy="34275"/>
            </a:xfrm>
            <a:custGeom>
              <a:rect b="b" l="l" r="r" t="t"/>
              <a:pathLst>
                <a:path extrusionOk="0" h="1371" w="1058">
                  <a:moveTo>
                    <a:pt x="0" y="0"/>
                  </a:moveTo>
                  <a:lnTo>
                    <a:pt x="0" y="1371"/>
                  </a:lnTo>
                  <a:lnTo>
                    <a:pt x="1058" y="635"/>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745675" y="2427850"/>
              <a:ext cx="29200" cy="483900"/>
            </a:xfrm>
            <a:custGeom>
              <a:rect b="b" l="l" r="r" t="t"/>
              <a:pathLst>
                <a:path extrusionOk="0" h="19356" w="1168">
                  <a:moveTo>
                    <a:pt x="1" y="1"/>
                  </a:moveTo>
                  <a:lnTo>
                    <a:pt x="1" y="19356"/>
                  </a:lnTo>
                  <a:lnTo>
                    <a:pt x="1168" y="18611"/>
                  </a:lnTo>
                  <a:lnTo>
                    <a:pt x="1168" y="6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856700" y="2491300"/>
              <a:ext cx="31750" cy="357025"/>
            </a:xfrm>
            <a:custGeom>
              <a:rect b="b" l="l" r="r" t="t"/>
              <a:pathLst>
                <a:path extrusionOk="0" h="14281" w="1270">
                  <a:moveTo>
                    <a:pt x="1" y="1"/>
                  </a:moveTo>
                  <a:lnTo>
                    <a:pt x="1" y="14280"/>
                  </a:lnTo>
                  <a:lnTo>
                    <a:pt x="1270" y="13536"/>
                  </a:lnTo>
                  <a:lnTo>
                    <a:pt x="1270"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687525" y="2393600"/>
              <a:ext cx="31750" cy="549875"/>
            </a:xfrm>
            <a:custGeom>
              <a:rect b="b" l="l" r="r" t="t"/>
              <a:pathLst>
                <a:path extrusionOk="0" h="21995" w="1270">
                  <a:moveTo>
                    <a:pt x="0" y="0"/>
                  </a:moveTo>
                  <a:lnTo>
                    <a:pt x="0" y="21995"/>
                  </a:lnTo>
                  <a:lnTo>
                    <a:pt x="1269" y="21250"/>
                  </a:lnTo>
                  <a:lnTo>
                    <a:pt x="1269" y="73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801300" y="2459575"/>
              <a:ext cx="31750" cy="420450"/>
            </a:xfrm>
            <a:custGeom>
              <a:rect b="b" l="l" r="r" t="t"/>
              <a:pathLst>
                <a:path extrusionOk="0" h="16818" w="1270">
                  <a:moveTo>
                    <a:pt x="0" y="1"/>
                  </a:moveTo>
                  <a:lnTo>
                    <a:pt x="0" y="16818"/>
                  </a:lnTo>
                  <a:lnTo>
                    <a:pt x="1269" y="16074"/>
                  </a:lnTo>
                  <a:lnTo>
                    <a:pt x="1269" y="7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1023350" y="2589225"/>
              <a:ext cx="31750" cy="161175"/>
            </a:xfrm>
            <a:custGeom>
              <a:rect b="b" l="l" r="r" t="t"/>
              <a:pathLst>
                <a:path extrusionOk="0" h="6447" w="1270">
                  <a:moveTo>
                    <a:pt x="1" y="0"/>
                  </a:moveTo>
                  <a:lnTo>
                    <a:pt x="1" y="6446"/>
                  </a:lnTo>
                  <a:lnTo>
                    <a:pt x="1270" y="5710"/>
                  </a:lnTo>
                  <a:lnTo>
                    <a:pt x="1270" y="63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967725" y="2554750"/>
              <a:ext cx="31750" cy="227375"/>
            </a:xfrm>
            <a:custGeom>
              <a:rect b="b" l="l" r="r" t="t"/>
              <a:pathLst>
                <a:path extrusionOk="0" h="9095" w="1270">
                  <a:moveTo>
                    <a:pt x="1" y="0"/>
                  </a:moveTo>
                  <a:lnTo>
                    <a:pt x="1" y="9094"/>
                  </a:lnTo>
                  <a:lnTo>
                    <a:pt x="1270" y="8358"/>
                  </a:lnTo>
                  <a:lnTo>
                    <a:pt x="1270" y="74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912325" y="2523025"/>
              <a:ext cx="31750" cy="290825"/>
            </a:xfrm>
            <a:custGeom>
              <a:rect b="b" l="l" r="r" t="t"/>
              <a:pathLst>
                <a:path extrusionOk="0" h="11633" w="1270">
                  <a:moveTo>
                    <a:pt x="1" y="1"/>
                  </a:moveTo>
                  <a:lnTo>
                    <a:pt x="1" y="11632"/>
                  </a:lnTo>
                  <a:lnTo>
                    <a:pt x="1269" y="10896"/>
                  </a:lnTo>
                  <a:lnTo>
                    <a:pt x="1269"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
    <p:spTree>
      <p:nvGrpSpPr>
        <p:cNvPr id="1653" name="Shape 1653"/>
        <p:cNvGrpSpPr/>
        <p:nvPr/>
      </p:nvGrpSpPr>
      <p:grpSpPr>
        <a:xfrm>
          <a:off x="0" y="0"/>
          <a:ext cx="0" cy="0"/>
          <a:chOff x="0" y="0"/>
          <a:chExt cx="0" cy="0"/>
        </a:xfrm>
      </p:grpSpPr>
      <p:sp>
        <p:nvSpPr>
          <p:cNvPr id="1654" name="Google Shape;1654;p41"/>
          <p:cNvSpPr txBox="1"/>
          <p:nvPr>
            <p:ph type="title"/>
          </p:nvPr>
        </p:nvSpPr>
        <p:spPr>
          <a:xfrm>
            <a:off x="937649" y="535600"/>
            <a:ext cx="3634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655" name="Google Shape;1655;p41"/>
          <p:cNvSpPr txBox="1"/>
          <p:nvPr>
            <p:ph idx="1" type="body"/>
          </p:nvPr>
        </p:nvSpPr>
        <p:spPr>
          <a:xfrm>
            <a:off x="889150" y="1997100"/>
            <a:ext cx="3933300" cy="1149300"/>
          </a:xfrm>
          <a:prstGeom prst="rect">
            <a:avLst/>
          </a:prstGeom>
        </p:spPr>
        <p:txBody>
          <a:bodyPr anchorCtr="0" anchor="t" bIns="91425" lIns="91425" spcFirstLastPara="1" rIns="91425" wrap="square" tIns="91425">
            <a:noAutofit/>
          </a:bodyPr>
          <a:lstStyle>
            <a:lvl1pPr indent="-342900" lvl="0" marL="457200" rtl="0" algn="r">
              <a:lnSpc>
                <a:spcPct val="100000"/>
              </a:lnSpc>
              <a:spcBef>
                <a:spcPts val="0"/>
              </a:spcBef>
              <a:spcAft>
                <a:spcPts val="0"/>
              </a:spcAft>
              <a:buSzPts val="1800"/>
              <a:buChar char="●"/>
              <a:defRPr sz="1400"/>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grpSp>
        <p:nvGrpSpPr>
          <p:cNvPr id="1656" name="Google Shape;1656;p41"/>
          <p:cNvGrpSpPr/>
          <p:nvPr/>
        </p:nvGrpSpPr>
        <p:grpSpPr>
          <a:xfrm flipH="1">
            <a:off x="-14512" y="-338475"/>
            <a:ext cx="1097388" cy="1657725"/>
            <a:chOff x="8003138" y="150175"/>
            <a:chExt cx="1097388" cy="1657725"/>
          </a:xfrm>
        </p:grpSpPr>
        <p:sp>
          <p:nvSpPr>
            <p:cNvPr id="1657" name="Google Shape;1657;p41"/>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8" name="Google Shape;1658;p41"/>
            <p:cNvGrpSpPr/>
            <p:nvPr/>
          </p:nvGrpSpPr>
          <p:grpSpPr>
            <a:xfrm>
              <a:off x="8003138" y="150175"/>
              <a:ext cx="980875" cy="980675"/>
              <a:chOff x="4166450" y="897350"/>
              <a:chExt cx="980875" cy="980675"/>
            </a:xfrm>
          </p:grpSpPr>
          <p:sp>
            <p:nvSpPr>
              <p:cNvPr id="1659" name="Google Shape;1659;p41"/>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1"/>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1"/>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1"/>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1"/>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1"/>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1"/>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1"/>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1"/>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1"/>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1"/>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1"/>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1"/>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1"/>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1"/>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1"/>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1"/>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1"/>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1"/>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1"/>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1"/>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1"/>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1"/>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1"/>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3" name="Google Shape;1683;p41"/>
          <p:cNvGrpSpPr/>
          <p:nvPr/>
        </p:nvGrpSpPr>
        <p:grpSpPr>
          <a:xfrm flipH="1">
            <a:off x="-14500" y="4143400"/>
            <a:ext cx="2783800" cy="1027300"/>
            <a:chOff x="-5408087" y="2724125"/>
            <a:chExt cx="2783800" cy="1027300"/>
          </a:xfrm>
        </p:grpSpPr>
        <p:sp>
          <p:nvSpPr>
            <p:cNvPr id="1684" name="Google Shape;1684;p41"/>
            <p:cNvSpPr/>
            <p:nvPr/>
          </p:nvSpPr>
          <p:spPr>
            <a:xfrm>
              <a:off x="-5408087"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1"/>
            <p:cNvSpPr/>
            <p:nvPr/>
          </p:nvSpPr>
          <p:spPr>
            <a:xfrm>
              <a:off x="-4051837"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 name="Google Shape;1686;p41"/>
          <p:cNvGrpSpPr/>
          <p:nvPr/>
        </p:nvGrpSpPr>
        <p:grpSpPr>
          <a:xfrm>
            <a:off x="1532725" y="3928788"/>
            <a:ext cx="2646125" cy="224625"/>
            <a:chOff x="576063" y="3700188"/>
            <a:chExt cx="2646125" cy="224625"/>
          </a:xfrm>
        </p:grpSpPr>
        <p:sp>
          <p:nvSpPr>
            <p:cNvPr id="1687" name="Google Shape;1687;p41"/>
            <p:cNvSpPr/>
            <p:nvPr/>
          </p:nvSpPr>
          <p:spPr>
            <a:xfrm>
              <a:off x="581338" y="3700188"/>
              <a:ext cx="2640850" cy="29000"/>
            </a:xfrm>
            <a:custGeom>
              <a:rect b="b" l="l" r="r" t="t"/>
              <a:pathLst>
                <a:path extrusionOk="0" h="1160" w="105634">
                  <a:moveTo>
                    <a:pt x="635" y="0"/>
                  </a:moveTo>
                  <a:cubicBezTo>
                    <a:pt x="314" y="0"/>
                    <a:pt x="1" y="313"/>
                    <a:pt x="1" y="635"/>
                  </a:cubicBezTo>
                  <a:cubicBezTo>
                    <a:pt x="1" y="948"/>
                    <a:pt x="314" y="1159"/>
                    <a:pt x="635" y="1159"/>
                  </a:cubicBezTo>
                  <a:lnTo>
                    <a:pt x="104999" y="1159"/>
                  </a:lnTo>
                  <a:cubicBezTo>
                    <a:pt x="105320" y="1159"/>
                    <a:pt x="105633" y="948"/>
                    <a:pt x="105633" y="635"/>
                  </a:cubicBezTo>
                  <a:cubicBezTo>
                    <a:pt x="105633" y="313"/>
                    <a:pt x="10532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1"/>
            <p:cNvSpPr/>
            <p:nvPr/>
          </p:nvSpPr>
          <p:spPr>
            <a:xfrm>
              <a:off x="581338" y="3898338"/>
              <a:ext cx="2640850" cy="26475"/>
            </a:xfrm>
            <a:custGeom>
              <a:rect b="b" l="l" r="r" t="t"/>
              <a:pathLst>
                <a:path extrusionOk="0" h="1059" w="105634">
                  <a:moveTo>
                    <a:pt x="635" y="1"/>
                  </a:moveTo>
                  <a:cubicBezTo>
                    <a:pt x="314" y="1"/>
                    <a:pt x="1" y="212"/>
                    <a:pt x="1" y="534"/>
                  </a:cubicBezTo>
                  <a:cubicBezTo>
                    <a:pt x="1" y="847"/>
                    <a:pt x="314" y="1058"/>
                    <a:pt x="635" y="1058"/>
                  </a:cubicBezTo>
                  <a:lnTo>
                    <a:pt x="104999" y="1058"/>
                  </a:lnTo>
                  <a:cubicBezTo>
                    <a:pt x="105320" y="1058"/>
                    <a:pt x="105633" y="847"/>
                    <a:pt x="105633" y="534"/>
                  </a:cubicBezTo>
                  <a:cubicBezTo>
                    <a:pt x="105633" y="212"/>
                    <a:pt x="105320" y="1"/>
                    <a:pt x="104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1"/>
            <p:cNvSpPr/>
            <p:nvPr/>
          </p:nvSpPr>
          <p:spPr>
            <a:xfrm>
              <a:off x="576063" y="3800638"/>
              <a:ext cx="2638300" cy="26475"/>
            </a:xfrm>
            <a:custGeom>
              <a:rect b="b" l="l" r="r" t="t"/>
              <a:pathLst>
                <a:path extrusionOk="0" h="1059" w="105532">
                  <a:moveTo>
                    <a:pt x="525" y="1"/>
                  </a:moveTo>
                  <a:cubicBezTo>
                    <a:pt x="212" y="1"/>
                    <a:pt x="0" y="212"/>
                    <a:pt x="0" y="525"/>
                  </a:cubicBezTo>
                  <a:cubicBezTo>
                    <a:pt x="0" y="847"/>
                    <a:pt x="212" y="1058"/>
                    <a:pt x="525" y="1058"/>
                  </a:cubicBezTo>
                  <a:lnTo>
                    <a:pt x="104998" y="1058"/>
                  </a:lnTo>
                  <a:cubicBezTo>
                    <a:pt x="105320" y="1058"/>
                    <a:pt x="105531" y="847"/>
                    <a:pt x="105531" y="525"/>
                  </a:cubicBezTo>
                  <a:cubicBezTo>
                    <a:pt x="105531" y="212"/>
                    <a:pt x="105320" y="1"/>
                    <a:pt x="1049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9">
    <p:spTree>
      <p:nvGrpSpPr>
        <p:cNvPr id="1690" name="Shape 1690"/>
        <p:cNvGrpSpPr/>
        <p:nvPr/>
      </p:nvGrpSpPr>
      <p:grpSpPr>
        <a:xfrm>
          <a:off x="0" y="0"/>
          <a:ext cx="0" cy="0"/>
          <a:chOff x="0" y="0"/>
          <a:chExt cx="0" cy="0"/>
        </a:xfrm>
      </p:grpSpPr>
      <p:grpSp>
        <p:nvGrpSpPr>
          <p:cNvPr id="1691" name="Google Shape;1691;p42"/>
          <p:cNvGrpSpPr/>
          <p:nvPr/>
        </p:nvGrpSpPr>
        <p:grpSpPr>
          <a:xfrm>
            <a:off x="8046613" y="0"/>
            <a:ext cx="1097388" cy="1657725"/>
            <a:chOff x="8003138" y="150175"/>
            <a:chExt cx="1097388" cy="1657725"/>
          </a:xfrm>
        </p:grpSpPr>
        <p:sp>
          <p:nvSpPr>
            <p:cNvPr id="1692" name="Google Shape;1692;p42"/>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3" name="Google Shape;1693;p42"/>
            <p:cNvGrpSpPr/>
            <p:nvPr/>
          </p:nvGrpSpPr>
          <p:grpSpPr>
            <a:xfrm>
              <a:off x="8003138" y="150175"/>
              <a:ext cx="980875" cy="980675"/>
              <a:chOff x="4166450" y="897350"/>
              <a:chExt cx="980875" cy="980675"/>
            </a:xfrm>
          </p:grpSpPr>
          <p:sp>
            <p:nvSpPr>
              <p:cNvPr id="1694" name="Google Shape;1694;p42"/>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2"/>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2"/>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2"/>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2"/>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2"/>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2"/>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2"/>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2"/>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2"/>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2"/>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2"/>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2"/>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2"/>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2"/>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2"/>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2"/>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2"/>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2"/>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2"/>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2"/>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2"/>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2"/>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2"/>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8" name="Google Shape;1718;p42"/>
          <p:cNvGrpSpPr/>
          <p:nvPr/>
        </p:nvGrpSpPr>
        <p:grpSpPr>
          <a:xfrm>
            <a:off x="6360188" y="4143400"/>
            <a:ext cx="2783800" cy="1027300"/>
            <a:chOff x="-5555112" y="2724125"/>
            <a:chExt cx="2783800" cy="1027300"/>
          </a:xfrm>
        </p:grpSpPr>
        <p:sp>
          <p:nvSpPr>
            <p:cNvPr id="1719" name="Google Shape;1719;p42"/>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2"/>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1" name="Google Shape;1721;p42"/>
          <p:cNvSpPr/>
          <p:nvPr/>
        </p:nvSpPr>
        <p:spPr>
          <a:xfrm>
            <a:off x="3511166" y="3574048"/>
            <a:ext cx="2121667" cy="171457"/>
          </a:xfrm>
          <a:custGeom>
            <a:rect b="b" l="l" r="r" t="t"/>
            <a:pathLst>
              <a:path extrusionOk="0" h="5353" w="66240">
                <a:moveTo>
                  <a:pt x="5576" y="0"/>
                </a:moveTo>
                <a:cubicBezTo>
                  <a:pt x="3569" y="0"/>
                  <a:pt x="2570" y="892"/>
                  <a:pt x="1785" y="1668"/>
                </a:cubicBezTo>
                <a:cubicBezTo>
                  <a:pt x="1115" y="2337"/>
                  <a:pt x="785" y="2560"/>
                  <a:pt x="0" y="2560"/>
                </a:cubicBezTo>
                <a:lnTo>
                  <a:pt x="0" y="5353"/>
                </a:lnTo>
                <a:cubicBezTo>
                  <a:pt x="1901" y="5353"/>
                  <a:pt x="3016" y="4345"/>
                  <a:pt x="3685" y="3675"/>
                </a:cubicBezTo>
                <a:cubicBezTo>
                  <a:pt x="4461" y="3006"/>
                  <a:pt x="4800" y="2783"/>
                  <a:pt x="5576" y="2783"/>
                </a:cubicBezTo>
                <a:cubicBezTo>
                  <a:pt x="6361" y="2783"/>
                  <a:pt x="6691" y="3006"/>
                  <a:pt x="7360" y="3675"/>
                </a:cubicBezTo>
                <a:cubicBezTo>
                  <a:pt x="8145" y="4345"/>
                  <a:pt x="9144" y="5353"/>
                  <a:pt x="11045" y="5353"/>
                </a:cubicBezTo>
                <a:cubicBezTo>
                  <a:pt x="13052" y="5353"/>
                  <a:pt x="14051" y="4345"/>
                  <a:pt x="14836" y="3675"/>
                </a:cubicBezTo>
                <a:cubicBezTo>
                  <a:pt x="15505" y="3006"/>
                  <a:pt x="15835" y="2783"/>
                  <a:pt x="16620" y="2783"/>
                </a:cubicBezTo>
                <a:cubicBezTo>
                  <a:pt x="17396" y="2783"/>
                  <a:pt x="17735" y="3006"/>
                  <a:pt x="18404" y="3675"/>
                </a:cubicBezTo>
                <a:cubicBezTo>
                  <a:pt x="19181" y="4345"/>
                  <a:pt x="20189" y="5353"/>
                  <a:pt x="22080" y="5353"/>
                </a:cubicBezTo>
                <a:cubicBezTo>
                  <a:pt x="24087" y="5353"/>
                  <a:pt x="25095" y="4345"/>
                  <a:pt x="25871" y="3675"/>
                </a:cubicBezTo>
                <a:cubicBezTo>
                  <a:pt x="26540" y="3006"/>
                  <a:pt x="26879" y="2783"/>
                  <a:pt x="27656" y="2783"/>
                </a:cubicBezTo>
                <a:cubicBezTo>
                  <a:pt x="28441" y="2783"/>
                  <a:pt x="28771" y="3006"/>
                  <a:pt x="29440" y="3675"/>
                </a:cubicBezTo>
                <a:cubicBezTo>
                  <a:pt x="30109" y="4345"/>
                  <a:pt x="31224" y="5353"/>
                  <a:pt x="33124" y="5353"/>
                </a:cubicBezTo>
                <a:cubicBezTo>
                  <a:pt x="35131" y="5353"/>
                  <a:pt x="36131" y="4345"/>
                  <a:pt x="36916" y="3675"/>
                </a:cubicBezTo>
                <a:cubicBezTo>
                  <a:pt x="37585" y="3006"/>
                  <a:pt x="37915" y="2783"/>
                  <a:pt x="38700" y="2783"/>
                </a:cubicBezTo>
                <a:cubicBezTo>
                  <a:pt x="39476" y="2783"/>
                  <a:pt x="39815" y="3006"/>
                  <a:pt x="40484" y="3675"/>
                </a:cubicBezTo>
                <a:cubicBezTo>
                  <a:pt x="41153" y="4345"/>
                  <a:pt x="42268" y="5353"/>
                  <a:pt x="44160" y="5353"/>
                </a:cubicBezTo>
                <a:cubicBezTo>
                  <a:pt x="46060" y="5353"/>
                  <a:pt x="47175" y="4345"/>
                  <a:pt x="47844" y="3675"/>
                </a:cubicBezTo>
                <a:cubicBezTo>
                  <a:pt x="48620" y="3006"/>
                  <a:pt x="48959" y="2783"/>
                  <a:pt x="49735" y="2783"/>
                </a:cubicBezTo>
                <a:cubicBezTo>
                  <a:pt x="50520" y="2783"/>
                  <a:pt x="50850" y="3006"/>
                  <a:pt x="51519" y="3675"/>
                </a:cubicBezTo>
                <a:cubicBezTo>
                  <a:pt x="52188" y="4345"/>
                  <a:pt x="53304" y="5353"/>
                  <a:pt x="55204" y="5353"/>
                </a:cubicBezTo>
                <a:cubicBezTo>
                  <a:pt x="57095" y="5353"/>
                  <a:pt x="58210" y="4345"/>
                  <a:pt x="58879" y="3675"/>
                </a:cubicBezTo>
                <a:cubicBezTo>
                  <a:pt x="59548" y="3006"/>
                  <a:pt x="59887" y="2783"/>
                  <a:pt x="60663" y="2783"/>
                </a:cubicBezTo>
                <a:cubicBezTo>
                  <a:pt x="61449" y="2783"/>
                  <a:pt x="61779" y="3006"/>
                  <a:pt x="62564" y="3675"/>
                </a:cubicBezTo>
                <a:cubicBezTo>
                  <a:pt x="63233" y="4345"/>
                  <a:pt x="64232" y="5353"/>
                  <a:pt x="66239" y="5353"/>
                </a:cubicBezTo>
                <a:lnTo>
                  <a:pt x="66239" y="2560"/>
                </a:lnTo>
                <a:cubicBezTo>
                  <a:pt x="65463" y="2560"/>
                  <a:pt x="65124" y="2337"/>
                  <a:pt x="64455" y="1668"/>
                </a:cubicBezTo>
                <a:cubicBezTo>
                  <a:pt x="63679" y="892"/>
                  <a:pt x="62671" y="0"/>
                  <a:pt x="60663" y="0"/>
                </a:cubicBezTo>
                <a:cubicBezTo>
                  <a:pt x="58772" y="0"/>
                  <a:pt x="57764" y="892"/>
                  <a:pt x="56988" y="1668"/>
                </a:cubicBezTo>
                <a:cubicBezTo>
                  <a:pt x="56319" y="2337"/>
                  <a:pt x="55980" y="2560"/>
                  <a:pt x="55204" y="2560"/>
                </a:cubicBezTo>
                <a:cubicBezTo>
                  <a:pt x="54419" y="2560"/>
                  <a:pt x="54089" y="2337"/>
                  <a:pt x="53420" y="1668"/>
                </a:cubicBezTo>
                <a:cubicBezTo>
                  <a:pt x="52635" y="892"/>
                  <a:pt x="51635" y="0"/>
                  <a:pt x="49735" y="0"/>
                </a:cubicBezTo>
                <a:cubicBezTo>
                  <a:pt x="47728" y="0"/>
                  <a:pt x="46729" y="892"/>
                  <a:pt x="45944" y="1668"/>
                </a:cubicBezTo>
                <a:cubicBezTo>
                  <a:pt x="45275" y="2337"/>
                  <a:pt x="44945" y="2560"/>
                  <a:pt x="44160" y="2560"/>
                </a:cubicBezTo>
                <a:cubicBezTo>
                  <a:pt x="43383" y="2560"/>
                  <a:pt x="43044" y="2337"/>
                  <a:pt x="42375" y="1668"/>
                </a:cubicBezTo>
                <a:cubicBezTo>
                  <a:pt x="41599" y="892"/>
                  <a:pt x="40591" y="0"/>
                  <a:pt x="38700" y="0"/>
                </a:cubicBezTo>
                <a:cubicBezTo>
                  <a:pt x="36693" y="0"/>
                  <a:pt x="35685" y="892"/>
                  <a:pt x="34908" y="1668"/>
                </a:cubicBezTo>
                <a:cubicBezTo>
                  <a:pt x="34239" y="2337"/>
                  <a:pt x="33900" y="2560"/>
                  <a:pt x="33124" y="2560"/>
                </a:cubicBezTo>
                <a:cubicBezTo>
                  <a:pt x="32339" y="2560"/>
                  <a:pt x="32009" y="2337"/>
                  <a:pt x="31340" y="1668"/>
                </a:cubicBezTo>
                <a:cubicBezTo>
                  <a:pt x="30555" y="892"/>
                  <a:pt x="29556" y="0"/>
                  <a:pt x="27656" y="0"/>
                </a:cubicBezTo>
                <a:cubicBezTo>
                  <a:pt x="25648" y="0"/>
                  <a:pt x="24649" y="892"/>
                  <a:pt x="23864" y="1668"/>
                </a:cubicBezTo>
                <a:cubicBezTo>
                  <a:pt x="23195" y="2337"/>
                  <a:pt x="22865" y="2560"/>
                  <a:pt x="22080" y="2560"/>
                </a:cubicBezTo>
                <a:cubicBezTo>
                  <a:pt x="21304" y="2560"/>
                  <a:pt x="20965" y="2337"/>
                  <a:pt x="20296" y="1668"/>
                </a:cubicBezTo>
                <a:cubicBezTo>
                  <a:pt x="19520" y="892"/>
                  <a:pt x="18512" y="0"/>
                  <a:pt x="16620" y="0"/>
                </a:cubicBezTo>
                <a:cubicBezTo>
                  <a:pt x="14613" y="0"/>
                  <a:pt x="13605" y="892"/>
                  <a:pt x="12829" y="1668"/>
                </a:cubicBezTo>
                <a:cubicBezTo>
                  <a:pt x="12160" y="2337"/>
                  <a:pt x="11821" y="2560"/>
                  <a:pt x="11045" y="2560"/>
                </a:cubicBezTo>
                <a:cubicBezTo>
                  <a:pt x="10260" y="2560"/>
                  <a:pt x="9929" y="2337"/>
                  <a:pt x="9260" y="1668"/>
                </a:cubicBezTo>
                <a:cubicBezTo>
                  <a:pt x="8475" y="892"/>
                  <a:pt x="7476" y="0"/>
                  <a:pt x="5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2" name="Google Shape;1722;p42"/>
          <p:cNvGrpSpPr/>
          <p:nvPr/>
        </p:nvGrpSpPr>
        <p:grpSpPr>
          <a:xfrm>
            <a:off x="3248938" y="873900"/>
            <a:ext cx="2646125" cy="224625"/>
            <a:chOff x="956113" y="4274325"/>
            <a:chExt cx="2646125" cy="224625"/>
          </a:xfrm>
        </p:grpSpPr>
        <p:sp>
          <p:nvSpPr>
            <p:cNvPr id="1723" name="Google Shape;1723;p42"/>
            <p:cNvSpPr/>
            <p:nvPr/>
          </p:nvSpPr>
          <p:spPr>
            <a:xfrm>
              <a:off x="961388" y="4274325"/>
              <a:ext cx="2640850" cy="29000"/>
            </a:xfrm>
            <a:custGeom>
              <a:rect b="b" l="l" r="r" t="t"/>
              <a:pathLst>
                <a:path extrusionOk="0" h="1160" w="105634">
                  <a:moveTo>
                    <a:pt x="635" y="0"/>
                  </a:moveTo>
                  <a:cubicBezTo>
                    <a:pt x="314" y="0"/>
                    <a:pt x="1" y="313"/>
                    <a:pt x="1" y="635"/>
                  </a:cubicBezTo>
                  <a:cubicBezTo>
                    <a:pt x="1" y="948"/>
                    <a:pt x="314" y="1159"/>
                    <a:pt x="635" y="1159"/>
                  </a:cubicBezTo>
                  <a:lnTo>
                    <a:pt x="104999" y="1159"/>
                  </a:lnTo>
                  <a:cubicBezTo>
                    <a:pt x="105320" y="1159"/>
                    <a:pt x="105633" y="948"/>
                    <a:pt x="105633" y="635"/>
                  </a:cubicBezTo>
                  <a:cubicBezTo>
                    <a:pt x="105633" y="313"/>
                    <a:pt x="10532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2"/>
            <p:cNvSpPr/>
            <p:nvPr/>
          </p:nvSpPr>
          <p:spPr>
            <a:xfrm>
              <a:off x="961388" y="4472475"/>
              <a:ext cx="2640850" cy="26475"/>
            </a:xfrm>
            <a:custGeom>
              <a:rect b="b" l="l" r="r" t="t"/>
              <a:pathLst>
                <a:path extrusionOk="0" h="1059" w="105634">
                  <a:moveTo>
                    <a:pt x="635" y="1"/>
                  </a:moveTo>
                  <a:cubicBezTo>
                    <a:pt x="314" y="1"/>
                    <a:pt x="1" y="212"/>
                    <a:pt x="1" y="534"/>
                  </a:cubicBezTo>
                  <a:cubicBezTo>
                    <a:pt x="1" y="847"/>
                    <a:pt x="314" y="1058"/>
                    <a:pt x="635" y="1058"/>
                  </a:cubicBezTo>
                  <a:lnTo>
                    <a:pt x="104999" y="1058"/>
                  </a:lnTo>
                  <a:cubicBezTo>
                    <a:pt x="105320" y="1058"/>
                    <a:pt x="105633" y="847"/>
                    <a:pt x="105633" y="534"/>
                  </a:cubicBezTo>
                  <a:cubicBezTo>
                    <a:pt x="105633" y="212"/>
                    <a:pt x="105320" y="1"/>
                    <a:pt x="104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2"/>
            <p:cNvSpPr/>
            <p:nvPr/>
          </p:nvSpPr>
          <p:spPr>
            <a:xfrm>
              <a:off x="956113" y="4374775"/>
              <a:ext cx="2638300" cy="26475"/>
            </a:xfrm>
            <a:custGeom>
              <a:rect b="b" l="l" r="r" t="t"/>
              <a:pathLst>
                <a:path extrusionOk="0" h="1059" w="105532">
                  <a:moveTo>
                    <a:pt x="525" y="1"/>
                  </a:moveTo>
                  <a:cubicBezTo>
                    <a:pt x="212" y="1"/>
                    <a:pt x="0" y="212"/>
                    <a:pt x="0" y="525"/>
                  </a:cubicBezTo>
                  <a:cubicBezTo>
                    <a:pt x="0" y="847"/>
                    <a:pt x="212" y="1058"/>
                    <a:pt x="525" y="1058"/>
                  </a:cubicBezTo>
                  <a:lnTo>
                    <a:pt x="104998" y="1058"/>
                  </a:lnTo>
                  <a:cubicBezTo>
                    <a:pt x="105320" y="1058"/>
                    <a:pt x="105531" y="847"/>
                    <a:pt x="105531" y="525"/>
                  </a:cubicBezTo>
                  <a:cubicBezTo>
                    <a:pt x="105531" y="212"/>
                    <a:pt x="105320" y="1"/>
                    <a:pt x="1049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6" name="Google Shape;1726;p42"/>
          <p:cNvGrpSpPr/>
          <p:nvPr/>
        </p:nvGrpSpPr>
        <p:grpSpPr>
          <a:xfrm>
            <a:off x="0" y="2150950"/>
            <a:ext cx="914700" cy="1059975"/>
            <a:chOff x="248675" y="2139825"/>
            <a:chExt cx="914700" cy="1059975"/>
          </a:xfrm>
        </p:grpSpPr>
        <p:sp>
          <p:nvSpPr>
            <p:cNvPr id="1727" name="Google Shape;1727;p42"/>
            <p:cNvSpPr/>
            <p:nvPr/>
          </p:nvSpPr>
          <p:spPr>
            <a:xfrm>
              <a:off x="248675" y="2139825"/>
              <a:ext cx="23925" cy="1059975"/>
            </a:xfrm>
            <a:custGeom>
              <a:rect b="b" l="l" r="r" t="t"/>
              <a:pathLst>
                <a:path extrusionOk="0" h="42399" w="957">
                  <a:moveTo>
                    <a:pt x="1" y="0"/>
                  </a:moveTo>
                  <a:lnTo>
                    <a:pt x="1" y="42398"/>
                  </a:lnTo>
                  <a:lnTo>
                    <a:pt x="957" y="41764"/>
                  </a:lnTo>
                  <a:lnTo>
                    <a:pt x="957" y="63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2"/>
            <p:cNvSpPr/>
            <p:nvPr/>
          </p:nvSpPr>
          <p:spPr>
            <a:xfrm>
              <a:off x="299025" y="2168800"/>
              <a:ext cx="29000" cy="1002025"/>
            </a:xfrm>
            <a:custGeom>
              <a:rect b="b" l="l" r="r" t="t"/>
              <a:pathLst>
                <a:path extrusionOk="0" h="40081" w="1160">
                  <a:moveTo>
                    <a:pt x="0" y="0"/>
                  </a:moveTo>
                  <a:lnTo>
                    <a:pt x="0" y="40081"/>
                  </a:lnTo>
                  <a:lnTo>
                    <a:pt x="1159" y="39336"/>
                  </a:lnTo>
                  <a:lnTo>
                    <a:pt x="1159" y="74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2"/>
            <p:cNvSpPr/>
            <p:nvPr/>
          </p:nvSpPr>
          <p:spPr>
            <a:xfrm>
              <a:off x="354425" y="2200500"/>
              <a:ext cx="31750" cy="935850"/>
            </a:xfrm>
            <a:custGeom>
              <a:rect b="b" l="l" r="r" t="t"/>
              <a:pathLst>
                <a:path extrusionOk="0" h="37434" w="1270">
                  <a:moveTo>
                    <a:pt x="1" y="1"/>
                  </a:moveTo>
                  <a:lnTo>
                    <a:pt x="1" y="37434"/>
                  </a:lnTo>
                  <a:lnTo>
                    <a:pt x="1270" y="36698"/>
                  </a:lnTo>
                  <a:lnTo>
                    <a:pt x="1270"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2"/>
            <p:cNvSpPr/>
            <p:nvPr/>
          </p:nvSpPr>
          <p:spPr>
            <a:xfrm>
              <a:off x="410050" y="2232225"/>
              <a:ext cx="31750" cy="872400"/>
            </a:xfrm>
            <a:custGeom>
              <a:rect b="b" l="l" r="r" t="t"/>
              <a:pathLst>
                <a:path extrusionOk="0" h="34896" w="1270">
                  <a:moveTo>
                    <a:pt x="0" y="1"/>
                  </a:moveTo>
                  <a:lnTo>
                    <a:pt x="0" y="34896"/>
                  </a:lnTo>
                  <a:lnTo>
                    <a:pt x="1269" y="34160"/>
                  </a:lnTo>
                  <a:lnTo>
                    <a:pt x="1269" y="7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2"/>
            <p:cNvSpPr/>
            <p:nvPr/>
          </p:nvSpPr>
          <p:spPr>
            <a:xfrm>
              <a:off x="465450" y="2266700"/>
              <a:ext cx="31750" cy="806200"/>
            </a:xfrm>
            <a:custGeom>
              <a:rect b="b" l="l" r="r" t="t"/>
              <a:pathLst>
                <a:path extrusionOk="0" h="32248" w="1270">
                  <a:moveTo>
                    <a:pt x="1" y="1"/>
                  </a:moveTo>
                  <a:lnTo>
                    <a:pt x="1" y="32248"/>
                  </a:lnTo>
                  <a:lnTo>
                    <a:pt x="1270" y="31512"/>
                  </a:lnTo>
                  <a:lnTo>
                    <a:pt x="1270" y="6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2"/>
            <p:cNvSpPr/>
            <p:nvPr/>
          </p:nvSpPr>
          <p:spPr>
            <a:xfrm>
              <a:off x="521075" y="2298425"/>
              <a:ext cx="31750" cy="742750"/>
            </a:xfrm>
            <a:custGeom>
              <a:rect b="b" l="l" r="r" t="t"/>
              <a:pathLst>
                <a:path extrusionOk="0" h="29710" w="1270">
                  <a:moveTo>
                    <a:pt x="1" y="1"/>
                  </a:moveTo>
                  <a:lnTo>
                    <a:pt x="1" y="29710"/>
                  </a:lnTo>
                  <a:lnTo>
                    <a:pt x="1270" y="28974"/>
                  </a:lnTo>
                  <a:lnTo>
                    <a:pt x="1270" y="73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2"/>
            <p:cNvSpPr/>
            <p:nvPr/>
          </p:nvSpPr>
          <p:spPr>
            <a:xfrm>
              <a:off x="576500" y="2330150"/>
              <a:ext cx="31725" cy="679325"/>
            </a:xfrm>
            <a:custGeom>
              <a:rect b="b" l="l" r="r" t="t"/>
              <a:pathLst>
                <a:path extrusionOk="0" h="27173" w="1269">
                  <a:moveTo>
                    <a:pt x="0" y="1"/>
                  </a:moveTo>
                  <a:lnTo>
                    <a:pt x="0" y="27172"/>
                  </a:lnTo>
                  <a:lnTo>
                    <a:pt x="1269" y="26436"/>
                  </a:lnTo>
                  <a:lnTo>
                    <a:pt x="1269" y="737"/>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2"/>
            <p:cNvSpPr/>
            <p:nvPr/>
          </p:nvSpPr>
          <p:spPr>
            <a:xfrm>
              <a:off x="632100" y="2361875"/>
              <a:ext cx="31750" cy="613325"/>
            </a:xfrm>
            <a:custGeom>
              <a:rect b="b" l="l" r="r" t="t"/>
              <a:pathLst>
                <a:path extrusionOk="0" h="24533" w="1270">
                  <a:moveTo>
                    <a:pt x="1" y="0"/>
                  </a:moveTo>
                  <a:lnTo>
                    <a:pt x="1" y="24533"/>
                  </a:lnTo>
                  <a:lnTo>
                    <a:pt x="1270" y="23788"/>
                  </a:lnTo>
                  <a:lnTo>
                    <a:pt x="1270" y="736"/>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2"/>
            <p:cNvSpPr/>
            <p:nvPr/>
          </p:nvSpPr>
          <p:spPr>
            <a:xfrm>
              <a:off x="687525" y="2393600"/>
              <a:ext cx="31750" cy="549875"/>
            </a:xfrm>
            <a:custGeom>
              <a:rect b="b" l="l" r="r" t="t"/>
              <a:pathLst>
                <a:path extrusionOk="0" h="21995" w="1270">
                  <a:moveTo>
                    <a:pt x="0" y="0"/>
                  </a:moveTo>
                  <a:lnTo>
                    <a:pt x="0" y="21995"/>
                  </a:lnTo>
                  <a:lnTo>
                    <a:pt x="1269" y="21250"/>
                  </a:lnTo>
                  <a:lnTo>
                    <a:pt x="1269" y="73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2"/>
            <p:cNvSpPr/>
            <p:nvPr/>
          </p:nvSpPr>
          <p:spPr>
            <a:xfrm>
              <a:off x="745675" y="2427850"/>
              <a:ext cx="29200" cy="483900"/>
            </a:xfrm>
            <a:custGeom>
              <a:rect b="b" l="l" r="r" t="t"/>
              <a:pathLst>
                <a:path extrusionOk="0" h="19356" w="1168">
                  <a:moveTo>
                    <a:pt x="1" y="1"/>
                  </a:moveTo>
                  <a:lnTo>
                    <a:pt x="1" y="19356"/>
                  </a:lnTo>
                  <a:lnTo>
                    <a:pt x="1168" y="18611"/>
                  </a:lnTo>
                  <a:lnTo>
                    <a:pt x="1168" y="6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2"/>
            <p:cNvSpPr/>
            <p:nvPr/>
          </p:nvSpPr>
          <p:spPr>
            <a:xfrm>
              <a:off x="801300" y="2459575"/>
              <a:ext cx="31750" cy="420450"/>
            </a:xfrm>
            <a:custGeom>
              <a:rect b="b" l="l" r="r" t="t"/>
              <a:pathLst>
                <a:path extrusionOk="0" h="16818" w="1270">
                  <a:moveTo>
                    <a:pt x="0" y="1"/>
                  </a:moveTo>
                  <a:lnTo>
                    <a:pt x="0" y="16818"/>
                  </a:lnTo>
                  <a:lnTo>
                    <a:pt x="1269" y="16074"/>
                  </a:lnTo>
                  <a:lnTo>
                    <a:pt x="1269" y="7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2"/>
            <p:cNvSpPr/>
            <p:nvPr/>
          </p:nvSpPr>
          <p:spPr>
            <a:xfrm>
              <a:off x="856700" y="2491300"/>
              <a:ext cx="31750" cy="357025"/>
            </a:xfrm>
            <a:custGeom>
              <a:rect b="b" l="l" r="r" t="t"/>
              <a:pathLst>
                <a:path extrusionOk="0" h="14281" w="1270">
                  <a:moveTo>
                    <a:pt x="1" y="1"/>
                  </a:moveTo>
                  <a:lnTo>
                    <a:pt x="1" y="14280"/>
                  </a:lnTo>
                  <a:lnTo>
                    <a:pt x="1270" y="13536"/>
                  </a:lnTo>
                  <a:lnTo>
                    <a:pt x="1270"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2"/>
            <p:cNvSpPr/>
            <p:nvPr/>
          </p:nvSpPr>
          <p:spPr>
            <a:xfrm>
              <a:off x="912325" y="2523025"/>
              <a:ext cx="31750" cy="290825"/>
            </a:xfrm>
            <a:custGeom>
              <a:rect b="b" l="l" r="r" t="t"/>
              <a:pathLst>
                <a:path extrusionOk="0" h="11633" w="1270">
                  <a:moveTo>
                    <a:pt x="1" y="1"/>
                  </a:moveTo>
                  <a:lnTo>
                    <a:pt x="1" y="11632"/>
                  </a:lnTo>
                  <a:lnTo>
                    <a:pt x="1269" y="10896"/>
                  </a:lnTo>
                  <a:lnTo>
                    <a:pt x="1269"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2"/>
            <p:cNvSpPr/>
            <p:nvPr/>
          </p:nvSpPr>
          <p:spPr>
            <a:xfrm>
              <a:off x="967725" y="2554750"/>
              <a:ext cx="31750" cy="227375"/>
            </a:xfrm>
            <a:custGeom>
              <a:rect b="b" l="l" r="r" t="t"/>
              <a:pathLst>
                <a:path extrusionOk="0" h="9095" w="1270">
                  <a:moveTo>
                    <a:pt x="1" y="0"/>
                  </a:moveTo>
                  <a:lnTo>
                    <a:pt x="1" y="9094"/>
                  </a:lnTo>
                  <a:lnTo>
                    <a:pt x="1270" y="8358"/>
                  </a:lnTo>
                  <a:lnTo>
                    <a:pt x="1270" y="74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2"/>
            <p:cNvSpPr/>
            <p:nvPr/>
          </p:nvSpPr>
          <p:spPr>
            <a:xfrm>
              <a:off x="1023350" y="2589225"/>
              <a:ext cx="31750" cy="161175"/>
            </a:xfrm>
            <a:custGeom>
              <a:rect b="b" l="l" r="r" t="t"/>
              <a:pathLst>
                <a:path extrusionOk="0" h="6447" w="1270">
                  <a:moveTo>
                    <a:pt x="1" y="0"/>
                  </a:moveTo>
                  <a:lnTo>
                    <a:pt x="1" y="6446"/>
                  </a:lnTo>
                  <a:lnTo>
                    <a:pt x="1270" y="5710"/>
                  </a:lnTo>
                  <a:lnTo>
                    <a:pt x="1270" y="63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2"/>
            <p:cNvSpPr/>
            <p:nvPr/>
          </p:nvSpPr>
          <p:spPr>
            <a:xfrm>
              <a:off x="1078775" y="2620950"/>
              <a:ext cx="31750" cy="97725"/>
            </a:xfrm>
            <a:custGeom>
              <a:rect b="b" l="l" r="r" t="t"/>
              <a:pathLst>
                <a:path extrusionOk="0" h="3909" w="1270">
                  <a:moveTo>
                    <a:pt x="0" y="0"/>
                  </a:moveTo>
                  <a:lnTo>
                    <a:pt x="0" y="3908"/>
                  </a:lnTo>
                  <a:lnTo>
                    <a:pt x="1269" y="3172"/>
                  </a:lnTo>
                  <a:lnTo>
                    <a:pt x="1269" y="73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2"/>
            <p:cNvSpPr/>
            <p:nvPr/>
          </p:nvSpPr>
          <p:spPr>
            <a:xfrm>
              <a:off x="1136925" y="2652675"/>
              <a:ext cx="26450" cy="34275"/>
            </a:xfrm>
            <a:custGeom>
              <a:rect b="b" l="l" r="r" t="t"/>
              <a:pathLst>
                <a:path extrusionOk="0" h="1371" w="1058">
                  <a:moveTo>
                    <a:pt x="0" y="0"/>
                  </a:moveTo>
                  <a:lnTo>
                    <a:pt x="0" y="1371"/>
                  </a:lnTo>
                  <a:lnTo>
                    <a:pt x="1058" y="635"/>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4" name="Google Shape;1744;p42"/>
          <p:cNvSpPr txBox="1"/>
          <p:nvPr>
            <p:ph type="title"/>
          </p:nvPr>
        </p:nvSpPr>
        <p:spPr>
          <a:xfrm>
            <a:off x="2211150" y="2362600"/>
            <a:ext cx="4721700" cy="859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45" name="Google Shape;1745;p42"/>
          <p:cNvSpPr txBox="1"/>
          <p:nvPr>
            <p:ph hasCustomPrompt="1" idx="2" type="title"/>
          </p:nvPr>
        </p:nvSpPr>
        <p:spPr>
          <a:xfrm>
            <a:off x="4152750" y="1452350"/>
            <a:ext cx="838500" cy="7224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1746" name="Google Shape;1746;p42"/>
          <p:cNvGrpSpPr/>
          <p:nvPr/>
        </p:nvGrpSpPr>
        <p:grpSpPr>
          <a:xfrm>
            <a:off x="-4" y="4509521"/>
            <a:ext cx="675898" cy="633990"/>
            <a:chOff x="731675" y="1636850"/>
            <a:chExt cx="805600" cy="755650"/>
          </a:xfrm>
        </p:grpSpPr>
        <p:sp>
          <p:nvSpPr>
            <p:cNvPr id="1747" name="Google Shape;1747;p42"/>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2"/>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2"/>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2"/>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2"/>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2"/>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2"/>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2"/>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2"/>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2"/>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2"/>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2"/>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2"/>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2"/>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2"/>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2"/>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3" name="Google Shape;1763;p42"/>
          <p:cNvSpPr/>
          <p:nvPr/>
        </p:nvSpPr>
        <p:spPr>
          <a:xfrm rot="10800000">
            <a:off x="-12" y="0"/>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2"/>
          <p:cNvSpPr/>
          <p:nvPr/>
        </p:nvSpPr>
        <p:spPr>
          <a:xfrm rot="10800000">
            <a:off x="-12" y="0"/>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1765" name="Shape 1765"/>
        <p:cNvGrpSpPr/>
        <p:nvPr/>
      </p:nvGrpSpPr>
      <p:grpSpPr>
        <a:xfrm>
          <a:off x="0" y="0"/>
          <a:ext cx="0" cy="0"/>
          <a:chOff x="0" y="0"/>
          <a:chExt cx="0" cy="0"/>
        </a:xfrm>
      </p:grpSpPr>
      <p:sp>
        <p:nvSpPr>
          <p:cNvPr id="1766" name="Google Shape;1766;p43"/>
          <p:cNvSpPr txBox="1"/>
          <p:nvPr>
            <p:ph type="title"/>
          </p:nvPr>
        </p:nvSpPr>
        <p:spPr>
          <a:xfrm>
            <a:off x="843425" y="2796325"/>
            <a:ext cx="3602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67" name="Google Shape;1767;p43"/>
          <p:cNvSpPr txBox="1"/>
          <p:nvPr>
            <p:ph idx="1" type="subTitle"/>
          </p:nvPr>
        </p:nvSpPr>
        <p:spPr>
          <a:xfrm>
            <a:off x="1533725" y="3638550"/>
            <a:ext cx="2222100" cy="80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68" name="Google Shape;1768;p43"/>
          <p:cNvSpPr txBox="1"/>
          <p:nvPr>
            <p:ph idx="2" type="subTitle"/>
          </p:nvPr>
        </p:nvSpPr>
        <p:spPr>
          <a:xfrm>
            <a:off x="4700025" y="2793025"/>
            <a:ext cx="3602700" cy="57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1pPr>
            <a:lvl2pPr lvl="1" rtl="0" algn="ctr">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2pPr>
            <a:lvl3pPr lvl="2" rtl="0" algn="ctr">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3pPr>
            <a:lvl4pPr lvl="3" rtl="0" algn="ctr">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4pPr>
            <a:lvl5pPr lvl="4" rtl="0" algn="ctr">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5pPr>
            <a:lvl6pPr lvl="5" rtl="0" algn="ctr">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6pPr>
            <a:lvl7pPr lvl="6" rtl="0" algn="ctr">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7pPr>
            <a:lvl8pPr lvl="7" rtl="0" algn="ctr">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8pPr>
            <a:lvl9pPr lvl="8" rtl="0" algn="ctr">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9pPr>
          </a:lstStyle>
          <a:p/>
        </p:txBody>
      </p:sp>
      <p:sp>
        <p:nvSpPr>
          <p:cNvPr id="1769" name="Google Shape;1769;p43"/>
          <p:cNvSpPr txBox="1"/>
          <p:nvPr>
            <p:ph idx="3" type="subTitle"/>
          </p:nvPr>
        </p:nvSpPr>
        <p:spPr>
          <a:xfrm>
            <a:off x="5391675" y="3638550"/>
            <a:ext cx="2219400" cy="81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770" name="Google Shape;1770;p43"/>
          <p:cNvGrpSpPr/>
          <p:nvPr/>
        </p:nvGrpSpPr>
        <p:grpSpPr>
          <a:xfrm flipH="1">
            <a:off x="7121538" y="1838"/>
            <a:ext cx="2022450" cy="1075325"/>
            <a:chOff x="-6300587" y="3973775"/>
            <a:chExt cx="2022450" cy="1075325"/>
          </a:xfrm>
        </p:grpSpPr>
        <p:sp>
          <p:nvSpPr>
            <p:cNvPr id="1771" name="Google Shape;1771;p43"/>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3"/>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43"/>
          <p:cNvGrpSpPr/>
          <p:nvPr/>
        </p:nvGrpSpPr>
        <p:grpSpPr>
          <a:xfrm rot="10800000">
            <a:off x="-12" y="0"/>
            <a:ext cx="2783800" cy="1027300"/>
            <a:chOff x="-5555112" y="2724125"/>
            <a:chExt cx="2783800" cy="1027300"/>
          </a:xfrm>
        </p:grpSpPr>
        <p:sp>
          <p:nvSpPr>
            <p:cNvPr id="1774" name="Google Shape;1774;p43"/>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3"/>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6" name="Google Shape;1776;p43"/>
          <p:cNvGrpSpPr/>
          <p:nvPr/>
        </p:nvGrpSpPr>
        <p:grpSpPr>
          <a:xfrm>
            <a:off x="8430771" y="4489346"/>
            <a:ext cx="675898" cy="633990"/>
            <a:chOff x="731675" y="1636850"/>
            <a:chExt cx="805600" cy="755650"/>
          </a:xfrm>
        </p:grpSpPr>
        <p:sp>
          <p:nvSpPr>
            <p:cNvPr id="1777" name="Google Shape;1777;p43"/>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3"/>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3"/>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3"/>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3"/>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3"/>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3"/>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3"/>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3"/>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3"/>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3"/>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3"/>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3"/>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3"/>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3"/>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3"/>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3" name="Google Shape;1793;p43"/>
          <p:cNvGrpSpPr/>
          <p:nvPr/>
        </p:nvGrpSpPr>
        <p:grpSpPr>
          <a:xfrm>
            <a:off x="0" y="4069438"/>
            <a:ext cx="914700" cy="1059975"/>
            <a:chOff x="248675" y="2139825"/>
            <a:chExt cx="914700" cy="1059975"/>
          </a:xfrm>
        </p:grpSpPr>
        <p:sp>
          <p:nvSpPr>
            <p:cNvPr id="1794" name="Google Shape;1794;p43"/>
            <p:cNvSpPr/>
            <p:nvPr/>
          </p:nvSpPr>
          <p:spPr>
            <a:xfrm>
              <a:off x="521075" y="2298425"/>
              <a:ext cx="31750" cy="742750"/>
            </a:xfrm>
            <a:custGeom>
              <a:rect b="b" l="l" r="r" t="t"/>
              <a:pathLst>
                <a:path extrusionOk="0" h="29710" w="1270">
                  <a:moveTo>
                    <a:pt x="1" y="1"/>
                  </a:moveTo>
                  <a:lnTo>
                    <a:pt x="1" y="29710"/>
                  </a:lnTo>
                  <a:lnTo>
                    <a:pt x="1270" y="28974"/>
                  </a:lnTo>
                  <a:lnTo>
                    <a:pt x="1270" y="73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3"/>
            <p:cNvSpPr/>
            <p:nvPr/>
          </p:nvSpPr>
          <p:spPr>
            <a:xfrm>
              <a:off x="576500" y="2330150"/>
              <a:ext cx="31725" cy="679325"/>
            </a:xfrm>
            <a:custGeom>
              <a:rect b="b" l="l" r="r" t="t"/>
              <a:pathLst>
                <a:path extrusionOk="0" h="27173" w="1269">
                  <a:moveTo>
                    <a:pt x="0" y="1"/>
                  </a:moveTo>
                  <a:lnTo>
                    <a:pt x="0" y="27172"/>
                  </a:lnTo>
                  <a:lnTo>
                    <a:pt x="1269" y="26436"/>
                  </a:lnTo>
                  <a:lnTo>
                    <a:pt x="1269" y="737"/>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3"/>
            <p:cNvSpPr/>
            <p:nvPr/>
          </p:nvSpPr>
          <p:spPr>
            <a:xfrm>
              <a:off x="1078775" y="2620950"/>
              <a:ext cx="31750" cy="97725"/>
            </a:xfrm>
            <a:custGeom>
              <a:rect b="b" l="l" r="r" t="t"/>
              <a:pathLst>
                <a:path extrusionOk="0" h="3909" w="1270">
                  <a:moveTo>
                    <a:pt x="0" y="0"/>
                  </a:moveTo>
                  <a:lnTo>
                    <a:pt x="0" y="3908"/>
                  </a:lnTo>
                  <a:lnTo>
                    <a:pt x="1269" y="3172"/>
                  </a:lnTo>
                  <a:lnTo>
                    <a:pt x="1269" y="73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3"/>
            <p:cNvSpPr/>
            <p:nvPr/>
          </p:nvSpPr>
          <p:spPr>
            <a:xfrm>
              <a:off x="632100" y="2361875"/>
              <a:ext cx="31750" cy="613325"/>
            </a:xfrm>
            <a:custGeom>
              <a:rect b="b" l="l" r="r" t="t"/>
              <a:pathLst>
                <a:path extrusionOk="0" h="24533" w="1270">
                  <a:moveTo>
                    <a:pt x="1" y="0"/>
                  </a:moveTo>
                  <a:lnTo>
                    <a:pt x="1" y="24533"/>
                  </a:lnTo>
                  <a:lnTo>
                    <a:pt x="1270" y="23788"/>
                  </a:lnTo>
                  <a:lnTo>
                    <a:pt x="1270" y="736"/>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3"/>
            <p:cNvSpPr/>
            <p:nvPr/>
          </p:nvSpPr>
          <p:spPr>
            <a:xfrm>
              <a:off x="465450" y="2266700"/>
              <a:ext cx="31750" cy="806200"/>
            </a:xfrm>
            <a:custGeom>
              <a:rect b="b" l="l" r="r" t="t"/>
              <a:pathLst>
                <a:path extrusionOk="0" h="32248" w="1270">
                  <a:moveTo>
                    <a:pt x="1" y="1"/>
                  </a:moveTo>
                  <a:lnTo>
                    <a:pt x="1" y="32248"/>
                  </a:lnTo>
                  <a:lnTo>
                    <a:pt x="1270" y="31512"/>
                  </a:lnTo>
                  <a:lnTo>
                    <a:pt x="1270" y="6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3"/>
            <p:cNvSpPr/>
            <p:nvPr/>
          </p:nvSpPr>
          <p:spPr>
            <a:xfrm>
              <a:off x="248675" y="2139825"/>
              <a:ext cx="23925" cy="1059975"/>
            </a:xfrm>
            <a:custGeom>
              <a:rect b="b" l="l" r="r" t="t"/>
              <a:pathLst>
                <a:path extrusionOk="0" h="42399" w="957">
                  <a:moveTo>
                    <a:pt x="1" y="0"/>
                  </a:moveTo>
                  <a:lnTo>
                    <a:pt x="1" y="42398"/>
                  </a:lnTo>
                  <a:lnTo>
                    <a:pt x="957" y="41764"/>
                  </a:lnTo>
                  <a:lnTo>
                    <a:pt x="957" y="63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3"/>
            <p:cNvSpPr/>
            <p:nvPr/>
          </p:nvSpPr>
          <p:spPr>
            <a:xfrm>
              <a:off x="410050" y="2232225"/>
              <a:ext cx="31750" cy="872400"/>
            </a:xfrm>
            <a:custGeom>
              <a:rect b="b" l="l" r="r" t="t"/>
              <a:pathLst>
                <a:path extrusionOk="0" h="34896" w="1270">
                  <a:moveTo>
                    <a:pt x="0" y="1"/>
                  </a:moveTo>
                  <a:lnTo>
                    <a:pt x="0" y="34896"/>
                  </a:lnTo>
                  <a:lnTo>
                    <a:pt x="1269" y="34160"/>
                  </a:lnTo>
                  <a:lnTo>
                    <a:pt x="1269" y="7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3"/>
            <p:cNvSpPr/>
            <p:nvPr/>
          </p:nvSpPr>
          <p:spPr>
            <a:xfrm>
              <a:off x="299025" y="2168800"/>
              <a:ext cx="29000" cy="1002025"/>
            </a:xfrm>
            <a:custGeom>
              <a:rect b="b" l="l" r="r" t="t"/>
              <a:pathLst>
                <a:path extrusionOk="0" h="40081" w="1160">
                  <a:moveTo>
                    <a:pt x="0" y="0"/>
                  </a:moveTo>
                  <a:lnTo>
                    <a:pt x="0" y="40081"/>
                  </a:lnTo>
                  <a:lnTo>
                    <a:pt x="1159" y="39336"/>
                  </a:lnTo>
                  <a:lnTo>
                    <a:pt x="1159" y="744"/>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3"/>
            <p:cNvSpPr/>
            <p:nvPr/>
          </p:nvSpPr>
          <p:spPr>
            <a:xfrm>
              <a:off x="354425" y="2200500"/>
              <a:ext cx="31750" cy="935850"/>
            </a:xfrm>
            <a:custGeom>
              <a:rect b="b" l="l" r="r" t="t"/>
              <a:pathLst>
                <a:path extrusionOk="0" h="37434" w="1270">
                  <a:moveTo>
                    <a:pt x="1" y="1"/>
                  </a:moveTo>
                  <a:lnTo>
                    <a:pt x="1" y="37434"/>
                  </a:lnTo>
                  <a:lnTo>
                    <a:pt x="1270" y="36698"/>
                  </a:lnTo>
                  <a:lnTo>
                    <a:pt x="1270"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3"/>
            <p:cNvSpPr/>
            <p:nvPr/>
          </p:nvSpPr>
          <p:spPr>
            <a:xfrm>
              <a:off x="1136925" y="2652675"/>
              <a:ext cx="26450" cy="34275"/>
            </a:xfrm>
            <a:custGeom>
              <a:rect b="b" l="l" r="r" t="t"/>
              <a:pathLst>
                <a:path extrusionOk="0" h="1371" w="1058">
                  <a:moveTo>
                    <a:pt x="0" y="0"/>
                  </a:moveTo>
                  <a:lnTo>
                    <a:pt x="0" y="1371"/>
                  </a:lnTo>
                  <a:lnTo>
                    <a:pt x="1058" y="635"/>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3"/>
            <p:cNvSpPr/>
            <p:nvPr/>
          </p:nvSpPr>
          <p:spPr>
            <a:xfrm>
              <a:off x="745675" y="2427850"/>
              <a:ext cx="29200" cy="483900"/>
            </a:xfrm>
            <a:custGeom>
              <a:rect b="b" l="l" r="r" t="t"/>
              <a:pathLst>
                <a:path extrusionOk="0" h="19356" w="1168">
                  <a:moveTo>
                    <a:pt x="1" y="1"/>
                  </a:moveTo>
                  <a:lnTo>
                    <a:pt x="1" y="19356"/>
                  </a:lnTo>
                  <a:lnTo>
                    <a:pt x="1168" y="18611"/>
                  </a:lnTo>
                  <a:lnTo>
                    <a:pt x="1168" y="63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3"/>
            <p:cNvSpPr/>
            <p:nvPr/>
          </p:nvSpPr>
          <p:spPr>
            <a:xfrm>
              <a:off x="856700" y="2491300"/>
              <a:ext cx="31750" cy="357025"/>
            </a:xfrm>
            <a:custGeom>
              <a:rect b="b" l="l" r="r" t="t"/>
              <a:pathLst>
                <a:path extrusionOk="0" h="14281" w="1270">
                  <a:moveTo>
                    <a:pt x="1" y="1"/>
                  </a:moveTo>
                  <a:lnTo>
                    <a:pt x="1" y="14280"/>
                  </a:lnTo>
                  <a:lnTo>
                    <a:pt x="1270" y="13536"/>
                  </a:lnTo>
                  <a:lnTo>
                    <a:pt x="1270"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3"/>
            <p:cNvSpPr/>
            <p:nvPr/>
          </p:nvSpPr>
          <p:spPr>
            <a:xfrm>
              <a:off x="687525" y="2393600"/>
              <a:ext cx="31750" cy="549875"/>
            </a:xfrm>
            <a:custGeom>
              <a:rect b="b" l="l" r="r" t="t"/>
              <a:pathLst>
                <a:path extrusionOk="0" h="21995" w="1270">
                  <a:moveTo>
                    <a:pt x="0" y="0"/>
                  </a:moveTo>
                  <a:lnTo>
                    <a:pt x="0" y="21995"/>
                  </a:lnTo>
                  <a:lnTo>
                    <a:pt x="1269" y="21250"/>
                  </a:lnTo>
                  <a:lnTo>
                    <a:pt x="1269" y="736"/>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3"/>
            <p:cNvSpPr/>
            <p:nvPr/>
          </p:nvSpPr>
          <p:spPr>
            <a:xfrm>
              <a:off x="801300" y="2459575"/>
              <a:ext cx="31750" cy="420450"/>
            </a:xfrm>
            <a:custGeom>
              <a:rect b="b" l="l" r="r" t="t"/>
              <a:pathLst>
                <a:path extrusionOk="0" h="16818" w="1270">
                  <a:moveTo>
                    <a:pt x="0" y="1"/>
                  </a:moveTo>
                  <a:lnTo>
                    <a:pt x="0" y="16818"/>
                  </a:lnTo>
                  <a:lnTo>
                    <a:pt x="1269" y="16074"/>
                  </a:lnTo>
                  <a:lnTo>
                    <a:pt x="1269" y="74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3"/>
            <p:cNvSpPr/>
            <p:nvPr/>
          </p:nvSpPr>
          <p:spPr>
            <a:xfrm>
              <a:off x="1023350" y="2589225"/>
              <a:ext cx="31750" cy="161175"/>
            </a:xfrm>
            <a:custGeom>
              <a:rect b="b" l="l" r="r" t="t"/>
              <a:pathLst>
                <a:path extrusionOk="0" h="6447" w="1270">
                  <a:moveTo>
                    <a:pt x="1" y="0"/>
                  </a:moveTo>
                  <a:lnTo>
                    <a:pt x="1" y="6446"/>
                  </a:lnTo>
                  <a:lnTo>
                    <a:pt x="1270" y="5710"/>
                  </a:lnTo>
                  <a:lnTo>
                    <a:pt x="1270" y="63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3"/>
            <p:cNvSpPr/>
            <p:nvPr/>
          </p:nvSpPr>
          <p:spPr>
            <a:xfrm>
              <a:off x="967725" y="2554750"/>
              <a:ext cx="31750" cy="227375"/>
            </a:xfrm>
            <a:custGeom>
              <a:rect b="b" l="l" r="r" t="t"/>
              <a:pathLst>
                <a:path extrusionOk="0" h="9095" w="1270">
                  <a:moveTo>
                    <a:pt x="1" y="0"/>
                  </a:moveTo>
                  <a:lnTo>
                    <a:pt x="1" y="9094"/>
                  </a:lnTo>
                  <a:lnTo>
                    <a:pt x="1270" y="8358"/>
                  </a:lnTo>
                  <a:lnTo>
                    <a:pt x="1270" y="745"/>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3"/>
            <p:cNvSpPr/>
            <p:nvPr/>
          </p:nvSpPr>
          <p:spPr>
            <a:xfrm>
              <a:off x="912325" y="2523025"/>
              <a:ext cx="31750" cy="290825"/>
            </a:xfrm>
            <a:custGeom>
              <a:rect b="b" l="l" r="r" t="t"/>
              <a:pathLst>
                <a:path extrusionOk="0" h="11633" w="1270">
                  <a:moveTo>
                    <a:pt x="1" y="1"/>
                  </a:moveTo>
                  <a:lnTo>
                    <a:pt x="1" y="11632"/>
                  </a:lnTo>
                  <a:lnTo>
                    <a:pt x="1269" y="10896"/>
                  </a:lnTo>
                  <a:lnTo>
                    <a:pt x="1269" y="745"/>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4">
  <p:cSld name="CUSTOM_12">
    <p:spTree>
      <p:nvGrpSpPr>
        <p:cNvPr id="1811" name="Shape 1811"/>
        <p:cNvGrpSpPr/>
        <p:nvPr/>
      </p:nvGrpSpPr>
      <p:grpSpPr>
        <a:xfrm>
          <a:off x="0" y="0"/>
          <a:ext cx="0" cy="0"/>
          <a:chOff x="0" y="0"/>
          <a:chExt cx="0" cy="0"/>
        </a:xfrm>
      </p:grpSpPr>
      <p:sp>
        <p:nvSpPr>
          <p:cNvPr id="1812" name="Google Shape;1812;p44"/>
          <p:cNvSpPr txBox="1"/>
          <p:nvPr>
            <p:ph idx="1" type="body"/>
          </p:nvPr>
        </p:nvSpPr>
        <p:spPr>
          <a:xfrm>
            <a:off x="5112300" y="2304793"/>
            <a:ext cx="2808000" cy="11748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13" name="Google Shape;1813;p44"/>
          <p:cNvSpPr txBox="1"/>
          <p:nvPr>
            <p:ph type="title"/>
          </p:nvPr>
        </p:nvSpPr>
        <p:spPr>
          <a:xfrm>
            <a:off x="5112300" y="1663907"/>
            <a:ext cx="2808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814" name="Google Shape;1814;p44"/>
          <p:cNvGrpSpPr/>
          <p:nvPr/>
        </p:nvGrpSpPr>
        <p:grpSpPr>
          <a:xfrm rot="10800000">
            <a:off x="7121538" y="4061763"/>
            <a:ext cx="2022450" cy="1075325"/>
            <a:chOff x="-6300587" y="3973775"/>
            <a:chExt cx="2022450" cy="1075325"/>
          </a:xfrm>
        </p:grpSpPr>
        <p:sp>
          <p:nvSpPr>
            <p:cNvPr id="1815" name="Google Shape;1815;p44"/>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4"/>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44"/>
          <p:cNvGrpSpPr/>
          <p:nvPr/>
        </p:nvGrpSpPr>
        <p:grpSpPr>
          <a:xfrm>
            <a:off x="-12" y="3485763"/>
            <a:ext cx="1097388" cy="1657725"/>
            <a:chOff x="8003138" y="150175"/>
            <a:chExt cx="1097388" cy="1657725"/>
          </a:xfrm>
        </p:grpSpPr>
        <p:sp>
          <p:nvSpPr>
            <p:cNvPr id="1818" name="Google Shape;1818;p44"/>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9" name="Google Shape;1819;p44"/>
            <p:cNvGrpSpPr/>
            <p:nvPr/>
          </p:nvGrpSpPr>
          <p:grpSpPr>
            <a:xfrm>
              <a:off x="8003138" y="150175"/>
              <a:ext cx="980875" cy="980675"/>
              <a:chOff x="4166450" y="897350"/>
              <a:chExt cx="980875" cy="980675"/>
            </a:xfrm>
          </p:grpSpPr>
          <p:sp>
            <p:nvSpPr>
              <p:cNvPr id="1820" name="Google Shape;1820;p44"/>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4"/>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4"/>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4"/>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4"/>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4"/>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4"/>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4"/>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4"/>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4"/>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4"/>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4"/>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4"/>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4"/>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4"/>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4"/>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4"/>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4"/>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4"/>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4"/>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4"/>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4"/>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4"/>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4"/>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44" name="Google Shape;1844;p44"/>
          <p:cNvSpPr/>
          <p:nvPr/>
        </p:nvSpPr>
        <p:spPr>
          <a:xfrm>
            <a:off x="5921699" y="2260800"/>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3">
    <p:spTree>
      <p:nvGrpSpPr>
        <p:cNvPr id="1845" name="Shape 1845"/>
        <p:cNvGrpSpPr/>
        <p:nvPr/>
      </p:nvGrpSpPr>
      <p:grpSpPr>
        <a:xfrm>
          <a:off x="0" y="0"/>
          <a:ext cx="0" cy="0"/>
          <a:chOff x="0" y="0"/>
          <a:chExt cx="0" cy="0"/>
        </a:xfrm>
      </p:grpSpPr>
      <p:grpSp>
        <p:nvGrpSpPr>
          <p:cNvPr id="1846" name="Google Shape;1846;p45"/>
          <p:cNvGrpSpPr/>
          <p:nvPr/>
        </p:nvGrpSpPr>
        <p:grpSpPr>
          <a:xfrm flipH="1">
            <a:off x="-12" y="1838"/>
            <a:ext cx="2022450" cy="1075325"/>
            <a:chOff x="820963" y="3973788"/>
            <a:chExt cx="2022450" cy="1075325"/>
          </a:xfrm>
        </p:grpSpPr>
        <p:sp>
          <p:nvSpPr>
            <p:cNvPr id="1847" name="Google Shape;1847;p45"/>
            <p:cNvSpPr/>
            <p:nvPr/>
          </p:nvSpPr>
          <p:spPr>
            <a:xfrm flipH="1">
              <a:off x="820963" y="3973788"/>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5"/>
            <p:cNvSpPr/>
            <p:nvPr/>
          </p:nvSpPr>
          <p:spPr>
            <a:xfrm flipH="1">
              <a:off x="1984138" y="3973788"/>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9" name="Google Shape;1849;p45"/>
          <p:cNvGrpSpPr/>
          <p:nvPr/>
        </p:nvGrpSpPr>
        <p:grpSpPr>
          <a:xfrm flipH="1">
            <a:off x="6360200" y="0"/>
            <a:ext cx="2783800" cy="1027300"/>
            <a:chOff x="-11915312" y="-1392075"/>
            <a:chExt cx="2783800" cy="1027300"/>
          </a:xfrm>
        </p:grpSpPr>
        <p:sp>
          <p:nvSpPr>
            <p:cNvPr id="1850" name="Google Shape;1850;p45"/>
            <p:cNvSpPr/>
            <p:nvPr/>
          </p:nvSpPr>
          <p:spPr>
            <a:xfrm rot="10800000">
              <a:off x="-11915312" y="-139207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5"/>
            <p:cNvSpPr/>
            <p:nvPr/>
          </p:nvSpPr>
          <p:spPr>
            <a:xfrm rot="10800000">
              <a:off x="-11915312" y="-139207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2" name="Google Shape;1852;p45"/>
          <p:cNvGrpSpPr/>
          <p:nvPr/>
        </p:nvGrpSpPr>
        <p:grpSpPr>
          <a:xfrm>
            <a:off x="8468096" y="4509521"/>
            <a:ext cx="675898" cy="633990"/>
            <a:chOff x="731675" y="1636850"/>
            <a:chExt cx="805600" cy="755650"/>
          </a:xfrm>
        </p:grpSpPr>
        <p:sp>
          <p:nvSpPr>
            <p:cNvPr id="1853" name="Google Shape;1853;p45"/>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5"/>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5"/>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5"/>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5"/>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5"/>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5"/>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5"/>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5"/>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5"/>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5"/>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5"/>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5"/>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5"/>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5"/>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5"/>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9" name="Google Shape;1869;p45"/>
          <p:cNvSpPr/>
          <p:nvPr/>
        </p:nvSpPr>
        <p:spPr>
          <a:xfrm>
            <a:off x="-206962" y="4401488"/>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5"/>
          <p:cNvSpPr txBox="1"/>
          <p:nvPr>
            <p:ph type="title"/>
          </p:nvPr>
        </p:nvSpPr>
        <p:spPr>
          <a:xfrm>
            <a:off x="4038713" y="535600"/>
            <a:ext cx="43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71" name="Google Shape;1871;p45"/>
          <p:cNvSpPr txBox="1"/>
          <p:nvPr>
            <p:ph idx="1" type="subTitle"/>
          </p:nvPr>
        </p:nvSpPr>
        <p:spPr>
          <a:xfrm>
            <a:off x="4715200" y="3286125"/>
            <a:ext cx="12711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2" name="Google Shape;1872;p45"/>
          <p:cNvSpPr txBox="1"/>
          <p:nvPr>
            <p:ph idx="2" type="subTitle"/>
          </p:nvPr>
        </p:nvSpPr>
        <p:spPr>
          <a:xfrm>
            <a:off x="4408000" y="3599272"/>
            <a:ext cx="1885500" cy="52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3" name="Google Shape;1873;p45"/>
          <p:cNvSpPr txBox="1"/>
          <p:nvPr>
            <p:ph idx="3" type="subTitle"/>
          </p:nvPr>
        </p:nvSpPr>
        <p:spPr>
          <a:xfrm>
            <a:off x="4039163" y="1281125"/>
            <a:ext cx="4398300" cy="52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4" name="Google Shape;1874;p45"/>
          <p:cNvSpPr txBox="1"/>
          <p:nvPr>
            <p:ph hasCustomPrompt="1" idx="4" type="title"/>
          </p:nvPr>
        </p:nvSpPr>
        <p:spPr>
          <a:xfrm>
            <a:off x="5102650" y="2491300"/>
            <a:ext cx="496200" cy="35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75" name="Google Shape;1875;p45"/>
          <p:cNvSpPr txBox="1"/>
          <p:nvPr>
            <p:ph idx="5" type="subTitle"/>
          </p:nvPr>
        </p:nvSpPr>
        <p:spPr>
          <a:xfrm>
            <a:off x="6858325" y="3286125"/>
            <a:ext cx="12711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6" name="Google Shape;1876;p45"/>
          <p:cNvSpPr txBox="1"/>
          <p:nvPr>
            <p:ph idx="6" type="subTitle"/>
          </p:nvPr>
        </p:nvSpPr>
        <p:spPr>
          <a:xfrm>
            <a:off x="6552025" y="3599272"/>
            <a:ext cx="1883700" cy="52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7" name="Google Shape;1877;p45"/>
          <p:cNvSpPr txBox="1"/>
          <p:nvPr>
            <p:ph hasCustomPrompt="1" idx="7" type="title"/>
          </p:nvPr>
        </p:nvSpPr>
        <p:spPr>
          <a:xfrm>
            <a:off x="7246975" y="2491288"/>
            <a:ext cx="493800" cy="35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78" name="Google Shape;1878;p45"/>
          <p:cNvSpPr/>
          <p:nvPr/>
        </p:nvSpPr>
        <p:spPr>
          <a:xfrm>
            <a:off x="5643712"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5">
  <p:cSld name="CUSTOM_14">
    <p:spTree>
      <p:nvGrpSpPr>
        <p:cNvPr id="1879" name="Shape 1879"/>
        <p:cNvGrpSpPr/>
        <p:nvPr/>
      </p:nvGrpSpPr>
      <p:grpSpPr>
        <a:xfrm>
          <a:off x="0" y="0"/>
          <a:ext cx="0" cy="0"/>
          <a:chOff x="0" y="0"/>
          <a:chExt cx="0" cy="0"/>
        </a:xfrm>
      </p:grpSpPr>
      <p:sp>
        <p:nvSpPr>
          <p:cNvPr id="1880" name="Google Shape;1880;p46"/>
          <p:cNvSpPr txBox="1"/>
          <p:nvPr>
            <p:ph type="title"/>
          </p:nvPr>
        </p:nvSpPr>
        <p:spPr>
          <a:xfrm>
            <a:off x="759725" y="1735175"/>
            <a:ext cx="3498000" cy="11319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881" name="Google Shape;1881;p46"/>
          <p:cNvSpPr txBox="1"/>
          <p:nvPr>
            <p:ph idx="1" type="subTitle"/>
          </p:nvPr>
        </p:nvSpPr>
        <p:spPr>
          <a:xfrm>
            <a:off x="1453299" y="2855425"/>
            <a:ext cx="2804400" cy="576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400"/>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grpSp>
        <p:nvGrpSpPr>
          <p:cNvPr id="1882" name="Google Shape;1882;p46"/>
          <p:cNvGrpSpPr/>
          <p:nvPr/>
        </p:nvGrpSpPr>
        <p:grpSpPr>
          <a:xfrm>
            <a:off x="-12" y="-2725"/>
            <a:ext cx="2783800" cy="1027300"/>
            <a:chOff x="-11915312" y="-1394800"/>
            <a:chExt cx="2783800" cy="1027300"/>
          </a:xfrm>
        </p:grpSpPr>
        <p:sp>
          <p:nvSpPr>
            <p:cNvPr id="1883" name="Google Shape;1883;p46"/>
            <p:cNvSpPr/>
            <p:nvPr/>
          </p:nvSpPr>
          <p:spPr>
            <a:xfrm rot="10800000">
              <a:off x="-11915312" y="-1394800"/>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6"/>
            <p:cNvSpPr/>
            <p:nvPr/>
          </p:nvSpPr>
          <p:spPr>
            <a:xfrm rot="10800000">
              <a:off x="-11915312" y="-1394800"/>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5" name="Google Shape;1885;p46"/>
          <p:cNvGrpSpPr/>
          <p:nvPr/>
        </p:nvGrpSpPr>
        <p:grpSpPr>
          <a:xfrm>
            <a:off x="-4" y="4509521"/>
            <a:ext cx="675898" cy="633990"/>
            <a:chOff x="-9361412" y="7011731"/>
            <a:chExt cx="805600" cy="755650"/>
          </a:xfrm>
        </p:grpSpPr>
        <p:sp>
          <p:nvSpPr>
            <p:cNvPr id="1886" name="Google Shape;1886;p46"/>
            <p:cNvSpPr/>
            <p:nvPr/>
          </p:nvSpPr>
          <p:spPr>
            <a:xfrm>
              <a:off x="-9361412" y="7011731"/>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6"/>
            <p:cNvSpPr/>
            <p:nvPr/>
          </p:nvSpPr>
          <p:spPr>
            <a:xfrm>
              <a:off x="-9361412" y="7209781"/>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6"/>
            <p:cNvSpPr/>
            <p:nvPr/>
          </p:nvSpPr>
          <p:spPr>
            <a:xfrm>
              <a:off x="-9361412" y="7443956"/>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6"/>
            <p:cNvSpPr/>
            <p:nvPr/>
          </p:nvSpPr>
          <p:spPr>
            <a:xfrm>
              <a:off x="-9361412" y="7658506"/>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6"/>
            <p:cNvSpPr/>
            <p:nvPr/>
          </p:nvSpPr>
          <p:spPr>
            <a:xfrm>
              <a:off x="-9121662" y="7011731"/>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6"/>
            <p:cNvSpPr/>
            <p:nvPr/>
          </p:nvSpPr>
          <p:spPr>
            <a:xfrm>
              <a:off x="-9121662" y="7209781"/>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6"/>
            <p:cNvSpPr/>
            <p:nvPr/>
          </p:nvSpPr>
          <p:spPr>
            <a:xfrm>
              <a:off x="-9121662" y="7443956"/>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6"/>
            <p:cNvSpPr/>
            <p:nvPr/>
          </p:nvSpPr>
          <p:spPr>
            <a:xfrm>
              <a:off x="-9121662" y="7658506"/>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6"/>
            <p:cNvSpPr/>
            <p:nvPr/>
          </p:nvSpPr>
          <p:spPr>
            <a:xfrm>
              <a:off x="-8890387" y="7011731"/>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6"/>
            <p:cNvSpPr/>
            <p:nvPr/>
          </p:nvSpPr>
          <p:spPr>
            <a:xfrm>
              <a:off x="-8890387" y="7209781"/>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6"/>
            <p:cNvSpPr/>
            <p:nvPr/>
          </p:nvSpPr>
          <p:spPr>
            <a:xfrm>
              <a:off x="-8890387" y="7443956"/>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6"/>
            <p:cNvSpPr/>
            <p:nvPr/>
          </p:nvSpPr>
          <p:spPr>
            <a:xfrm>
              <a:off x="-8890387" y="7658506"/>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6"/>
            <p:cNvSpPr/>
            <p:nvPr/>
          </p:nvSpPr>
          <p:spPr>
            <a:xfrm>
              <a:off x="-8664462" y="7011731"/>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6"/>
            <p:cNvSpPr/>
            <p:nvPr/>
          </p:nvSpPr>
          <p:spPr>
            <a:xfrm>
              <a:off x="-8664462" y="7209781"/>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6"/>
            <p:cNvSpPr/>
            <p:nvPr/>
          </p:nvSpPr>
          <p:spPr>
            <a:xfrm>
              <a:off x="-8664462" y="7443956"/>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6"/>
            <p:cNvSpPr/>
            <p:nvPr/>
          </p:nvSpPr>
          <p:spPr>
            <a:xfrm>
              <a:off x="-8664462" y="7658506"/>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46"/>
          <p:cNvGrpSpPr/>
          <p:nvPr/>
        </p:nvGrpSpPr>
        <p:grpSpPr>
          <a:xfrm>
            <a:off x="8163125" y="0"/>
            <a:ext cx="980875" cy="980675"/>
            <a:chOff x="12254925" y="897350"/>
            <a:chExt cx="980875" cy="980675"/>
          </a:xfrm>
        </p:grpSpPr>
        <p:sp>
          <p:nvSpPr>
            <p:cNvPr id="1903" name="Google Shape;1903;p46"/>
            <p:cNvSpPr/>
            <p:nvPr/>
          </p:nvSpPr>
          <p:spPr>
            <a:xfrm>
              <a:off x="12286650"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6"/>
            <p:cNvSpPr/>
            <p:nvPr/>
          </p:nvSpPr>
          <p:spPr>
            <a:xfrm>
              <a:off x="12260200"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6"/>
            <p:cNvSpPr/>
            <p:nvPr/>
          </p:nvSpPr>
          <p:spPr>
            <a:xfrm>
              <a:off x="12270775"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6"/>
            <p:cNvSpPr/>
            <p:nvPr/>
          </p:nvSpPr>
          <p:spPr>
            <a:xfrm>
              <a:off x="12347550"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6"/>
            <p:cNvSpPr/>
            <p:nvPr/>
          </p:nvSpPr>
          <p:spPr>
            <a:xfrm>
              <a:off x="12323650"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6"/>
            <p:cNvSpPr/>
            <p:nvPr/>
          </p:nvSpPr>
          <p:spPr>
            <a:xfrm>
              <a:off x="12302500"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6"/>
            <p:cNvSpPr/>
            <p:nvPr/>
          </p:nvSpPr>
          <p:spPr>
            <a:xfrm>
              <a:off x="12254925"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6"/>
            <p:cNvSpPr/>
            <p:nvPr/>
          </p:nvSpPr>
          <p:spPr>
            <a:xfrm>
              <a:off x="12270775"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6"/>
            <p:cNvSpPr/>
            <p:nvPr/>
          </p:nvSpPr>
          <p:spPr>
            <a:xfrm>
              <a:off x="12736050"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6"/>
            <p:cNvSpPr/>
            <p:nvPr/>
          </p:nvSpPr>
          <p:spPr>
            <a:xfrm>
              <a:off x="12254925"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6"/>
            <p:cNvSpPr/>
            <p:nvPr/>
          </p:nvSpPr>
          <p:spPr>
            <a:xfrm>
              <a:off x="12257675"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6"/>
            <p:cNvSpPr/>
            <p:nvPr/>
          </p:nvSpPr>
          <p:spPr>
            <a:xfrm>
              <a:off x="12310550"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6"/>
            <p:cNvSpPr/>
            <p:nvPr/>
          </p:nvSpPr>
          <p:spPr>
            <a:xfrm>
              <a:off x="12434675"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6"/>
            <p:cNvSpPr/>
            <p:nvPr/>
          </p:nvSpPr>
          <p:spPr>
            <a:xfrm>
              <a:off x="12680650"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6"/>
            <p:cNvSpPr/>
            <p:nvPr/>
          </p:nvSpPr>
          <p:spPr>
            <a:xfrm>
              <a:off x="12796950"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6"/>
            <p:cNvSpPr/>
            <p:nvPr/>
          </p:nvSpPr>
          <p:spPr>
            <a:xfrm>
              <a:off x="12630300"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6"/>
            <p:cNvSpPr/>
            <p:nvPr/>
          </p:nvSpPr>
          <p:spPr>
            <a:xfrm>
              <a:off x="12870975"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6"/>
            <p:cNvSpPr/>
            <p:nvPr/>
          </p:nvSpPr>
          <p:spPr>
            <a:xfrm>
              <a:off x="12966150"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6"/>
            <p:cNvSpPr/>
            <p:nvPr/>
          </p:nvSpPr>
          <p:spPr>
            <a:xfrm>
              <a:off x="12402950"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6"/>
            <p:cNvSpPr/>
            <p:nvPr/>
          </p:nvSpPr>
          <p:spPr>
            <a:xfrm>
              <a:off x="12373975"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6"/>
            <p:cNvSpPr/>
            <p:nvPr/>
          </p:nvSpPr>
          <p:spPr>
            <a:xfrm>
              <a:off x="12466400"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6"/>
            <p:cNvSpPr/>
            <p:nvPr/>
          </p:nvSpPr>
          <p:spPr>
            <a:xfrm>
              <a:off x="12503425"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6"/>
            <p:cNvSpPr/>
            <p:nvPr/>
          </p:nvSpPr>
          <p:spPr>
            <a:xfrm>
              <a:off x="12543175"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6"/>
            <p:cNvSpPr/>
            <p:nvPr/>
          </p:nvSpPr>
          <p:spPr>
            <a:xfrm>
              <a:off x="12585475"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7" name="Google Shape;1927;p46"/>
          <p:cNvSpPr/>
          <p:nvPr/>
        </p:nvSpPr>
        <p:spPr>
          <a:xfrm>
            <a:off x="3511166" y="227448"/>
            <a:ext cx="2121667" cy="171457"/>
          </a:xfrm>
          <a:custGeom>
            <a:rect b="b" l="l" r="r" t="t"/>
            <a:pathLst>
              <a:path extrusionOk="0" h="5353" w="66240">
                <a:moveTo>
                  <a:pt x="5576" y="0"/>
                </a:moveTo>
                <a:cubicBezTo>
                  <a:pt x="3569" y="0"/>
                  <a:pt x="2570" y="892"/>
                  <a:pt x="1785" y="1668"/>
                </a:cubicBezTo>
                <a:cubicBezTo>
                  <a:pt x="1115" y="2337"/>
                  <a:pt x="785" y="2560"/>
                  <a:pt x="0" y="2560"/>
                </a:cubicBezTo>
                <a:lnTo>
                  <a:pt x="0" y="5353"/>
                </a:lnTo>
                <a:cubicBezTo>
                  <a:pt x="1901" y="5353"/>
                  <a:pt x="3016" y="4345"/>
                  <a:pt x="3685" y="3675"/>
                </a:cubicBezTo>
                <a:cubicBezTo>
                  <a:pt x="4461" y="3006"/>
                  <a:pt x="4800" y="2783"/>
                  <a:pt x="5576" y="2783"/>
                </a:cubicBezTo>
                <a:cubicBezTo>
                  <a:pt x="6361" y="2783"/>
                  <a:pt x="6691" y="3006"/>
                  <a:pt x="7360" y="3675"/>
                </a:cubicBezTo>
                <a:cubicBezTo>
                  <a:pt x="8145" y="4345"/>
                  <a:pt x="9144" y="5353"/>
                  <a:pt x="11045" y="5353"/>
                </a:cubicBezTo>
                <a:cubicBezTo>
                  <a:pt x="13052" y="5353"/>
                  <a:pt x="14051" y="4345"/>
                  <a:pt x="14836" y="3675"/>
                </a:cubicBezTo>
                <a:cubicBezTo>
                  <a:pt x="15505" y="3006"/>
                  <a:pt x="15835" y="2783"/>
                  <a:pt x="16620" y="2783"/>
                </a:cubicBezTo>
                <a:cubicBezTo>
                  <a:pt x="17396" y="2783"/>
                  <a:pt x="17735" y="3006"/>
                  <a:pt x="18404" y="3675"/>
                </a:cubicBezTo>
                <a:cubicBezTo>
                  <a:pt x="19181" y="4345"/>
                  <a:pt x="20189" y="5353"/>
                  <a:pt x="22080" y="5353"/>
                </a:cubicBezTo>
                <a:cubicBezTo>
                  <a:pt x="24087" y="5353"/>
                  <a:pt x="25095" y="4345"/>
                  <a:pt x="25871" y="3675"/>
                </a:cubicBezTo>
                <a:cubicBezTo>
                  <a:pt x="26540" y="3006"/>
                  <a:pt x="26879" y="2783"/>
                  <a:pt x="27656" y="2783"/>
                </a:cubicBezTo>
                <a:cubicBezTo>
                  <a:pt x="28441" y="2783"/>
                  <a:pt x="28771" y="3006"/>
                  <a:pt x="29440" y="3675"/>
                </a:cubicBezTo>
                <a:cubicBezTo>
                  <a:pt x="30109" y="4345"/>
                  <a:pt x="31224" y="5353"/>
                  <a:pt x="33124" y="5353"/>
                </a:cubicBezTo>
                <a:cubicBezTo>
                  <a:pt x="35131" y="5353"/>
                  <a:pt x="36131" y="4345"/>
                  <a:pt x="36916" y="3675"/>
                </a:cubicBezTo>
                <a:cubicBezTo>
                  <a:pt x="37585" y="3006"/>
                  <a:pt x="37915" y="2783"/>
                  <a:pt x="38700" y="2783"/>
                </a:cubicBezTo>
                <a:cubicBezTo>
                  <a:pt x="39476" y="2783"/>
                  <a:pt x="39815" y="3006"/>
                  <a:pt x="40484" y="3675"/>
                </a:cubicBezTo>
                <a:cubicBezTo>
                  <a:pt x="41153" y="4345"/>
                  <a:pt x="42268" y="5353"/>
                  <a:pt x="44160" y="5353"/>
                </a:cubicBezTo>
                <a:cubicBezTo>
                  <a:pt x="46060" y="5353"/>
                  <a:pt x="47175" y="4345"/>
                  <a:pt x="47844" y="3675"/>
                </a:cubicBezTo>
                <a:cubicBezTo>
                  <a:pt x="48620" y="3006"/>
                  <a:pt x="48959" y="2783"/>
                  <a:pt x="49735" y="2783"/>
                </a:cubicBezTo>
                <a:cubicBezTo>
                  <a:pt x="50520" y="2783"/>
                  <a:pt x="50850" y="3006"/>
                  <a:pt x="51519" y="3675"/>
                </a:cubicBezTo>
                <a:cubicBezTo>
                  <a:pt x="52188" y="4345"/>
                  <a:pt x="53304" y="5353"/>
                  <a:pt x="55204" y="5353"/>
                </a:cubicBezTo>
                <a:cubicBezTo>
                  <a:pt x="57095" y="5353"/>
                  <a:pt x="58210" y="4345"/>
                  <a:pt x="58879" y="3675"/>
                </a:cubicBezTo>
                <a:cubicBezTo>
                  <a:pt x="59548" y="3006"/>
                  <a:pt x="59887" y="2783"/>
                  <a:pt x="60663" y="2783"/>
                </a:cubicBezTo>
                <a:cubicBezTo>
                  <a:pt x="61449" y="2783"/>
                  <a:pt x="61779" y="3006"/>
                  <a:pt x="62564" y="3675"/>
                </a:cubicBezTo>
                <a:cubicBezTo>
                  <a:pt x="63233" y="4345"/>
                  <a:pt x="64232" y="5353"/>
                  <a:pt x="66239" y="5353"/>
                </a:cubicBezTo>
                <a:lnTo>
                  <a:pt x="66239" y="2560"/>
                </a:lnTo>
                <a:cubicBezTo>
                  <a:pt x="65463" y="2560"/>
                  <a:pt x="65124" y="2337"/>
                  <a:pt x="64455" y="1668"/>
                </a:cubicBezTo>
                <a:cubicBezTo>
                  <a:pt x="63679" y="892"/>
                  <a:pt x="62671" y="0"/>
                  <a:pt x="60663" y="0"/>
                </a:cubicBezTo>
                <a:cubicBezTo>
                  <a:pt x="58772" y="0"/>
                  <a:pt x="57764" y="892"/>
                  <a:pt x="56988" y="1668"/>
                </a:cubicBezTo>
                <a:cubicBezTo>
                  <a:pt x="56319" y="2337"/>
                  <a:pt x="55980" y="2560"/>
                  <a:pt x="55204" y="2560"/>
                </a:cubicBezTo>
                <a:cubicBezTo>
                  <a:pt x="54419" y="2560"/>
                  <a:pt x="54089" y="2337"/>
                  <a:pt x="53420" y="1668"/>
                </a:cubicBezTo>
                <a:cubicBezTo>
                  <a:pt x="52635" y="892"/>
                  <a:pt x="51635" y="0"/>
                  <a:pt x="49735" y="0"/>
                </a:cubicBezTo>
                <a:cubicBezTo>
                  <a:pt x="47728" y="0"/>
                  <a:pt x="46729" y="892"/>
                  <a:pt x="45944" y="1668"/>
                </a:cubicBezTo>
                <a:cubicBezTo>
                  <a:pt x="45275" y="2337"/>
                  <a:pt x="44945" y="2560"/>
                  <a:pt x="44160" y="2560"/>
                </a:cubicBezTo>
                <a:cubicBezTo>
                  <a:pt x="43383" y="2560"/>
                  <a:pt x="43044" y="2337"/>
                  <a:pt x="42375" y="1668"/>
                </a:cubicBezTo>
                <a:cubicBezTo>
                  <a:pt x="41599" y="892"/>
                  <a:pt x="40591" y="0"/>
                  <a:pt x="38700" y="0"/>
                </a:cubicBezTo>
                <a:cubicBezTo>
                  <a:pt x="36693" y="0"/>
                  <a:pt x="35685" y="892"/>
                  <a:pt x="34908" y="1668"/>
                </a:cubicBezTo>
                <a:cubicBezTo>
                  <a:pt x="34239" y="2337"/>
                  <a:pt x="33900" y="2560"/>
                  <a:pt x="33124" y="2560"/>
                </a:cubicBezTo>
                <a:cubicBezTo>
                  <a:pt x="32339" y="2560"/>
                  <a:pt x="32009" y="2337"/>
                  <a:pt x="31340" y="1668"/>
                </a:cubicBezTo>
                <a:cubicBezTo>
                  <a:pt x="30555" y="892"/>
                  <a:pt x="29556" y="0"/>
                  <a:pt x="27656" y="0"/>
                </a:cubicBezTo>
                <a:cubicBezTo>
                  <a:pt x="25648" y="0"/>
                  <a:pt x="24649" y="892"/>
                  <a:pt x="23864" y="1668"/>
                </a:cubicBezTo>
                <a:cubicBezTo>
                  <a:pt x="23195" y="2337"/>
                  <a:pt x="22865" y="2560"/>
                  <a:pt x="22080" y="2560"/>
                </a:cubicBezTo>
                <a:cubicBezTo>
                  <a:pt x="21304" y="2560"/>
                  <a:pt x="20965" y="2337"/>
                  <a:pt x="20296" y="1668"/>
                </a:cubicBezTo>
                <a:cubicBezTo>
                  <a:pt x="19520" y="892"/>
                  <a:pt x="18512" y="0"/>
                  <a:pt x="16620" y="0"/>
                </a:cubicBezTo>
                <a:cubicBezTo>
                  <a:pt x="14613" y="0"/>
                  <a:pt x="13605" y="892"/>
                  <a:pt x="12829" y="1668"/>
                </a:cubicBezTo>
                <a:cubicBezTo>
                  <a:pt x="12160" y="2337"/>
                  <a:pt x="11821" y="2560"/>
                  <a:pt x="11045" y="2560"/>
                </a:cubicBezTo>
                <a:cubicBezTo>
                  <a:pt x="10260" y="2560"/>
                  <a:pt x="9929" y="2337"/>
                  <a:pt x="9260" y="1668"/>
                </a:cubicBezTo>
                <a:cubicBezTo>
                  <a:pt x="8475" y="892"/>
                  <a:pt x="7476" y="0"/>
                  <a:pt x="5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 list">
  <p:cSld name="CUSTOM_15">
    <p:spTree>
      <p:nvGrpSpPr>
        <p:cNvPr id="1928" name="Shape 1928"/>
        <p:cNvGrpSpPr/>
        <p:nvPr/>
      </p:nvGrpSpPr>
      <p:grpSpPr>
        <a:xfrm>
          <a:off x="0" y="0"/>
          <a:ext cx="0" cy="0"/>
          <a:chOff x="0" y="0"/>
          <a:chExt cx="0" cy="0"/>
        </a:xfrm>
      </p:grpSpPr>
      <p:sp>
        <p:nvSpPr>
          <p:cNvPr id="1929" name="Google Shape;1929;p47"/>
          <p:cNvSpPr txBox="1"/>
          <p:nvPr>
            <p:ph type="title"/>
          </p:nvPr>
        </p:nvSpPr>
        <p:spPr>
          <a:xfrm>
            <a:off x="713225" y="535600"/>
            <a:ext cx="7717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30" name="Google Shape;1930;p47"/>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7"/>
          <p:cNvSpPr txBox="1"/>
          <p:nvPr>
            <p:ph idx="1" type="body"/>
          </p:nvPr>
        </p:nvSpPr>
        <p:spPr>
          <a:xfrm>
            <a:off x="713325" y="1570000"/>
            <a:ext cx="7717500" cy="27246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SzPts val="1400"/>
              <a:buFont typeface="Roboto Slab Light"/>
              <a:buChar char="●"/>
              <a:defRPr sz="1400"/>
            </a:lvl1pPr>
            <a:lvl2pPr indent="-317500" lvl="1" marL="914400" rtl="0">
              <a:spcBef>
                <a:spcPts val="0"/>
              </a:spcBef>
              <a:spcAft>
                <a:spcPts val="0"/>
              </a:spcAft>
              <a:buSzPts val="1400"/>
              <a:buFont typeface="Roboto Slab Light"/>
              <a:buChar char="○"/>
              <a:defRPr/>
            </a:lvl2pPr>
            <a:lvl3pPr indent="-317500" lvl="2" marL="1371600" rtl="0">
              <a:spcBef>
                <a:spcPts val="1600"/>
              </a:spcBef>
              <a:spcAft>
                <a:spcPts val="0"/>
              </a:spcAft>
              <a:buSzPts val="1400"/>
              <a:buFont typeface="Roboto Slab Light"/>
              <a:buChar char="■"/>
              <a:defRPr/>
            </a:lvl3pPr>
            <a:lvl4pPr indent="-317500" lvl="3" marL="1828800" rtl="0">
              <a:spcBef>
                <a:spcPts val="1600"/>
              </a:spcBef>
              <a:spcAft>
                <a:spcPts val="0"/>
              </a:spcAft>
              <a:buSzPts val="1400"/>
              <a:buFont typeface="Roboto Slab Light"/>
              <a:buChar char="●"/>
              <a:defRPr/>
            </a:lvl4pPr>
            <a:lvl5pPr indent="-317500" lvl="4" marL="2286000" rtl="0">
              <a:spcBef>
                <a:spcPts val="1600"/>
              </a:spcBef>
              <a:spcAft>
                <a:spcPts val="0"/>
              </a:spcAft>
              <a:buSzPts val="1400"/>
              <a:buFont typeface="Roboto Slab Light"/>
              <a:buChar char="○"/>
              <a:defRPr/>
            </a:lvl5pPr>
            <a:lvl6pPr indent="-317500" lvl="5" marL="2743200" rtl="0">
              <a:spcBef>
                <a:spcPts val="1600"/>
              </a:spcBef>
              <a:spcAft>
                <a:spcPts val="0"/>
              </a:spcAft>
              <a:buSzPts val="1400"/>
              <a:buFont typeface="Roboto Slab Light"/>
              <a:buChar char="■"/>
              <a:defRPr/>
            </a:lvl6pPr>
            <a:lvl7pPr indent="-317500" lvl="6" marL="3200400" rtl="0">
              <a:spcBef>
                <a:spcPts val="1600"/>
              </a:spcBef>
              <a:spcAft>
                <a:spcPts val="0"/>
              </a:spcAft>
              <a:buSzPts val="1400"/>
              <a:buFont typeface="Roboto Slab Light"/>
              <a:buChar char="●"/>
              <a:defRPr/>
            </a:lvl7pPr>
            <a:lvl8pPr indent="-317500" lvl="7" marL="3657600" rtl="0">
              <a:spcBef>
                <a:spcPts val="1600"/>
              </a:spcBef>
              <a:spcAft>
                <a:spcPts val="0"/>
              </a:spcAft>
              <a:buSzPts val="1400"/>
              <a:buFont typeface="Roboto Slab Light"/>
              <a:buChar char="○"/>
              <a:defRPr/>
            </a:lvl8pPr>
            <a:lvl9pPr indent="-317500" lvl="8" marL="4114800" rtl="0">
              <a:spcBef>
                <a:spcPts val="1600"/>
              </a:spcBef>
              <a:spcAft>
                <a:spcPts val="1600"/>
              </a:spcAft>
              <a:buSzPts val="1400"/>
              <a:buFont typeface="Roboto Slab Light"/>
              <a:buChar char="■"/>
              <a:defRPr/>
            </a:lvl9pPr>
          </a:lstStyle>
          <a:p/>
        </p:txBody>
      </p:sp>
      <p:sp>
        <p:nvSpPr>
          <p:cNvPr id="1932" name="Google Shape;1932;p47"/>
          <p:cNvSpPr/>
          <p:nvPr/>
        </p:nvSpPr>
        <p:spPr>
          <a:xfrm>
            <a:off x="6373713" y="41257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7"/>
          <p:cNvSpPr/>
          <p:nvPr/>
        </p:nvSpPr>
        <p:spPr>
          <a:xfrm>
            <a:off x="7729963" y="46783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7"/>
          <p:cNvSpPr/>
          <p:nvPr/>
        </p:nvSpPr>
        <p:spPr>
          <a:xfrm flipH="1">
            <a:off x="360800" y="3828638"/>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5" name="Google Shape;1935;p47"/>
          <p:cNvGrpSpPr/>
          <p:nvPr/>
        </p:nvGrpSpPr>
        <p:grpSpPr>
          <a:xfrm flipH="1">
            <a:off x="-12" y="4162813"/>
            <a:ext cx="980875" cy="980675"/>
            <a:chOff x="12329575" y="5067075"/>
            <a:chExt cx="980875" cy="980675"/>
          </a:xfrm>
        </p:grpSpPr>
        <p:sp>
          <p:nvSpPr>
            <p:cNvPr id="1936" name="Google Shape;1936;p47"/>
            <p:cNvSpPr/>
            <p:nvPr/>
          </p:nvSpPr>
          <p:spPr>
            <a:xfrm>
              <a:off x="12361300" y="5360400"/>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7"/>
            <p:cNvSpPr/>
            <p:nvPr/>
          </p:nvSpPr>
          <p:spPr>
            <a:xfrm>
              <a:off x="12334850" y="5447750"/>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7"/>
            <p:cNvSpPr/>
            <p:nvPr/>
          </p:nvSpPr>
          <p:spPr>
            <a:xfrm>
              <a:off x="12345425" y="5402700"/>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7"/>
            <p:cNvSpPr/>
            <p:nvPr/>
          </p:nvSpPr>
          <p:spPr>
            <a:xfrm>
              <a:off x="12422200" y="5249375"/>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7"/>
            <p:cNvSpPr/>
            <p:nvPr/>
          </p:nvSpPr>
          <p:spPr>
            <a:xfrm>
              <a:off x="12398300" y="5283850"/>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7"/>
            <p:cNvSpPr/>
            <p:nvPr/>
          </p:nvSpPr>
          <p:spPr>
            <a:xfrm>
              <a:off x="12377150" y="5320850"/>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7"/>
            <p:cNvSpPr/>
            <p:nvPr/>
          </p:nvSpPr>
          <p:spPr>
            <a:xfrm>
              <a:off x="12329575" y="5497875"/>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7"/>
            <p:cNvSpPr/>
            <p:nvPr/>
          </p:nvSpPr>
          <p:spPr>
            <a:xfrm>
              <a:off x="12345425" y="5688200"/>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7"/>
            <p:cNvSpPr/>
            <p:nvPr/>
          </p:nvSpPr>
          <p:spPr>
            <a:xfrm>
              <a:off x="12810700" y="5067075"/>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7"/>
            <p:cNvSpPr/>
            <p:nvPr/>
          </p:nvSpPr>
          <p:spPr>
            <a:xfrm>
              <a:off x="12329575" y="5553475"/>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7"/>
            <p:cNvSpPr/>
            <p:nvPr/>
          </p:nvSpPr>
          <p:spPr>
            <a:xfrm>
              <a:off x="12332325" y="5614175"/>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7"/>
            <p:cNvSpPr/>
            <p:nvPr/>
          </p:nvSpPr>
          <p:spPr>
            <a:xfrm>
              <a:off x="12385200" y="5783375"/>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7"/>
            <p:cNvSpPr/>
            <p:nvPr/>
          </p:nvSpPr>
          <p:spPr>
            <a:xfrm>
              <a:off x="12509325" y="5162250"/>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7"/>
            <p:cNvSpPr/>
            <p:nvPr/>
          </p:nvSpPr>
          <p:spPr>
            <a:xfrm>
              <a:off x="12755300" y="5067075"/>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7"/>
            <p:cNvSpPr/>
            <p:nvPr/>
          </p:nvSpPr>
          <p:spPr>
            <a:xfrm>
              <a:off x="12871600" y="5069600"/>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7"/>
            <p:cNvSpPr/>
            <p:nvPr/>
          </p:nvSpPr>
          <p:spPr>
            <a:xfrm>
              <a:off x="12704950" y="5074900"/>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7"/>
            <p:cNvSpPr/>
            <p:nvPr/>
          </p:nvSpPr>
          <p:spPr>
            <a:xfrm>
              <a:off x="12945625" y="5082925"/>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7"/>
            <p:cNvSpPr/>
            <p:nvPr/>
          </p:nvSpPr>
          <p:spPr>
            <a:xfrm>
              <a:off x="13040800" y="5119950"/>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7"/>
            <p:cNvSpPr/>
            <p:nvPr/>
          </p:nvSpPr>
          <p:spPr>
            <a:xfrm>
              <a:off x="12477600" y="5191200"/>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7"/>
            <p:cNvSpPr/>
            <p:nvPr/>
          </p:nvSpPr>
          <p:spPr>
            <a:xfrm>
              <a:off x="12448625" y="5217650"/>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7"/>
            <p:cNvSpPr/>
            <p:nvPr/>
          </p:nvSpPr>
          <p:spPr>
            <a:xfrm>
              <a:off x="12541050" y="5141100"/>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7"/>
            <p:cNvSpPr/>
            <p:nvPr/>
          </p:nvSpPr>
          <p:spPr>
            <a:xfrm>
              <a:off x="12578075" y="5119950"/>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7"/>
            <p:cNvSpPr/>
            <p:nvPr/>
          </p:nvSpPr>
          <p:spPr>
            <a:xfrm>
              <a:off x="12617825" y="5101325"/>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7"/>
            <p:cNvSpPr/>
            <p:nvPr/>
          </p:nvSpPr>
          <p:spPr>
            <a:xfrm>
              <a:off x="12660125" y="5085475"/>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 list 1">
  <p:cSld name="CUSTOM_16">
    <p:spTree>
      <p:nvGrpSpPr>
        <p:cNvPr id="1960" name="Shape 1960"/>
        <p:cNvGrpSpPr/>
        <p:nvPr/>
      </p:nvGrpSpPr>
      <p:grpSpPr>
        <a:xfrm>
          <a:off x="0" y="0"/>
          <a:ext cx="0" cy="0"/>
          <a:chOff x="0" y="0"/>
          <a:chExt cx="0" cy="0"/>
        </a:xfrm>
      </p:grpSpPr>
      <p:sp>
        <p:nvSpPr>
          <p:cNvPr id="1961" name="Google Shape;1961;p48"/>
          <p:cNvSpPr/>
          <p:nvPr/>
        </p:nvSpPr>
        <p:spPr>
          <a:xfrm rot="10800000">
            <a:off x="-12" y="0"/>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8"/>
          <p:cNvSpPr/>
          <p:nvPr/>
        </p:nvSpPr>
        <p:spPr>
          <a:xfrm rot="10800000">
            <a:off x="-12" y="0"/>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8"/>
          <p:cNvSpPr txBox="1"/>
          <p:nvPr>
            <p:ph type="title"/>
          </p:nvPr>
        </p:nvSpPr>
        <p:spPr>
          <a:xfrm>
            <a:off x="713225" y="535600"/>
            <a:ext cx="7717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64" name="Google Shape;1964;p48"/>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8"/>
          <p:cNvSpPr txBox="1"/>
          <p:nvPr>
            <p:ph idx="1" type="body"/>
          </p:nvPr>
        </p:nvSpPr>
        <p:spPr>
          <a:xfrm>
            <a:off x="713325" y="2008025"/>
            <a:ext cx="4627800" cy="18288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rgbClr val="F8FAFB"/>
              </a:buClr>
              <a:buSzPts val="1400"/>
              <a:buFont typeface="Roboto Slab Light"/>
              <a:buChar char="●"/>
              <a:defRPr sz="1400"/>
            </a:lvl1pPr>
            <a:lvl2pPr indent="-317500" lvl="1" marL="914400" rtl="0">
              <a:spcBef>
                <a:spcPts val="0"/>
              </a:spcBef>
              <a:spcAft>
                <a:spcPts val="0"/>
              </a:spcAft>
              <a:buClr>
                <a:srgbClr val="000000"/>
              </a:buClr>
              <a:buSzPts val="1400"/>
              <a:buFont typeface="Roboto Slab Light"/>
              <a:buChar char="○"/>
              <a:defRPr/>
            </a:lvl2pPr>
            <a:lvl3pPr indent="-317500" lvl="2" marL="1371600" rtl="0">
              <a:spcBef>
                <a:spcPts val="1600"/>
              </a:spcBef>
              <a:spcAft>
                <a:spcPts val="0"/>
              </a:spcAft>
              <a:buClr>
                <a:srgbClr val="000000"/>
              </a:buClr>
              <a:buSzPts val="1400"/>
              <a:buFont typeface="Roboto Slab Light"/>
              <a:buChar char="■"/>
              <a:defRPr/>
            </a:lvl3pPr>
            <a:lvl4pPr indent="-317500" lvl="3" marL="1828800" rtl="0">
              <a:spcBef>
                <a:spcPts val="1600"/>
              </a:spcBef>
              <a:spcAft>
                <a:spcPts val="0"/>
              </a:spcAft>
              <a:buClr>
                <a:srgbClr val="000000"/>
              </a:buClr>
              <a:buSzPts val="1400"/>
              <a:buFont typeface="Roboto Slab Light"/>
              <a:buChar char="●"/>
              <a:defRPr/>
            </a:lvl4pPr>
            <a:lvl5pPr indent="-317500" lvl="4" marL="2286000" rtl="0">
              <a:spcBef>
                <a:spcPts val="1600"/>
              </a:spcBef>
              <a:spcAft>
                <a:spcPts val="0"/>
              </a:spcAft>
              <a:buClr>
                <a:srgbClr val="000000"/>
              </a:buClr>
              <a:buSzPts val="1400"/>
              <a:buFont typeface="Roboto Slab Light"/>
              <a:buChar char="○"/>
              <a:defRPr/>
            </a:lvl5pPr>
            <a:lvl6pPr indent="-317500" lvl="5" marL="2743200" rtl="0">
              <a:spcBef>
                <a:spcPts val="1600"/>
              </a:spcBef>
              <a:spcAft>
                <a:spcPts val="0"/>
              </a:spcAft>
              <a:buClr>
                <a:srgbClr val="000000"/>
              </a:buClr>
              <a:buSzPts val="1400"/>
              <a:buFont typeface="Roboto Slab Light"/>
              <a:buChar char="■"/>
              <a:defRPr/>
            </a:lvl6pPr>
            <a:lvl7pPr indent="-317500" lvl="6" marL="3200400" rtl="0">
              <a:spcBef>
                <a:spcPts val="1600"/>
              </a:spcBef>
              <a:spcAft>
                <a:spcPts val="0"/>
              </a:spcAft>
              <a:buClr>
                <a:srgbClr val="000000"/>
              </a:buClr>
              <a:buSzPts val="1400"/>
              <a:buFont typeface="Roboto Slab Light"/>
              <a:buChar char="●"/>
              <a:defRPr/>
            </a:lvl7pPr>
            <a:lvl8pPr indent="-317500" lvl="7" marL="3657600" rtl="0">
              <a:spcBef>
                <a:spcPts val="1600"/>
              </a:spcBef>
              <a:spcAft>
                <a:spcPts val="0"/>
              </a:spcAft>
              <a:buClr>
                <a:srgbClr val="000000"/>
              </a:buClr>
              <a:buSzPts val="1400"/>
              <a:buFont typeface="Roboto Slab Light"/>
              <a:buChar char="○"/>
              <a:defRPr/>
            </a:lvl8pPr>
            <a:lvl9pPr indent="-317500" lvl="8" marL="4114800" rtl="0">
              <a:spcBef>
                <a:spcPts val="1600"/>
              </a:spcBef>
              <a:spcAft>
                <a:spcPts val="1600"/>
              </a:spcAft>
              <a:buClr>
                <a:srgbClr val="000000"/>
              </a:buClr>
              <a:buSzPts val="1400"/>
              <a:buFont typeface="Roboto Slab Light"/>
              <a:buChar char="■"/>
              <a:defRPr/>
            </a:lvl9pPr>
          </a:lstStyle>
          <a:p/>
        </p:txBody>
      </p:sp>
      <p:grpSp>
        <p:nvGrpSpPr>
          <p:cNvPr id="1966" name="Google Shape;1966;p48"/>
          <p:cNvGrpSpPr/>
          <p:nvPr/>
        </p:nvGrpSpPr>
        <p:grpSpPr>
          <a:xfrm flipH="1">
            <a:off x="8163113" y="4162813"/>
            <a:ext cx="980875" cy="980675"/>
            <a:chOff x="4166450" y="5067075"/>
            <a:chExt cx="980875" cy="980675"/>
          </a:xfrm>
        </p:grpSpPr>
        <p:sp>
          <p:nvSpPr>
            <p:cNvPr id="1967" name="Google Shape;1967;p48"/>
            <p:cNvSpPr/>
            <p:nvPr/>
          </p:nvSpPr>
          <p:spPr>
            <a:xfrm>
              <a:off x="4198175" y="5360400"/>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8"/>
            <p:cNvSpPr/>
            <p:nvPr/>
          </p:nvSpPr>
          <p:spPr>
            <a:xfrm>
              <a:off x="4171725" y="5447750"/>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8"/>
            <p:cNvSpPr/>
            <p:nvPr/>
          </p:nvSpPr>
          <p:spPr>
            <a:xfrm>
              <a:off x="4182300" y="5402700"/>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8"/>
            <p:cNvSpPr/>
            <p:nvPr/>
          </p:nvSpPr>
          <p:spPr>
            <a:xfrm>
              <a:off x="4259075" y="5249375"/>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8"/>
            <p:cNvSpPr/>
            <p:nvPr/>
          </p:nvSpPr>
          <p:spPr>
            <a:xfrm>
              <a:off x="4235175" y="5283850"/>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8"/>
            <p:cNvSpPr/>
            <p:nvPr/>
          </p:nvSpPr>
          <p:spPr>
            <a:xfrm>
              <a:off x="4214025" y="5320850"/>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8"/>
            <p:cNvSpPr/>
            <p:nvPr/>
          </p:nvSpPr>
          <p:spPr>
            <a:xfrm>
              <a:off x="4166450" y="5497875"/>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8"/>
            <p:cNvSpPr/>
            <p:nvPr/>
          </p:nvSpPr>
          <p:spPr>
            <a:xfrm>
              <a:off x="4182300" y="5688200"/>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8"/>
            <p:cNvSpPr/>
            <p:nvPr/>
          </p:nvSpPr>
          <p:spPr>
            <a:xfrm>
              <a:off x="4647575" y="5067075"/>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8"/>
            <p:cNvSpPr/>
            <p:nvPr/>
          </p:nvSpPr>
          <p:spPr>
            <a:xfrm>
              <a:off x="4166450" y="5553475"/>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8"/>
            <p:cNvSpPr/>
            <p:nvPr/>
          </p:nvSpPr>
          <p:spPr>
            <a:xfrm>
              <a:off x="4169200" y="5614175"/>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8"/>
            <p:cNvSpPr/>
            <p:nvPr/>
          </p:nvSpPr>
          <p:spPr>
            <a:xfrm>
              <a:off x="4222075" y="5783375"/>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8"/>
            <p:cNvSpPr/>
            <p:nvPr/>
          </p:nvSpPr>
          <p:spPr>
            <a:xfrm>
              <a:off x="4346200" y="5162250"/>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8"/>
            <p:cNvSpPr/>
            <p:nvPr/>
          </p:nvSpPr>
          <p:spPr>
            <a:xfrm>
              <a:off x="4592175" y="5067075"/>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8"/>
            <p:cNvSpPr/>
            <p:nvPr/>
          </p:nvSpPr>
          <p:spPr>
            <a:xfrm>
              <a:off x="4708475" y="5069600"/>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8"/>
            <p:cNvSpPr/>
            <p:nvPr/>
          </p:nvSpPr>
          <p:spPr>
            <a:xfrm>
              <a:off x="4541825" y="5074900"/>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8"/>
            <p:cNvSpPr/>
            <p:nvPr/>
          </p:nvSpPr>
          <p:spPr>
            <a:xfrm>
              <a:off x="4782500" y="5082925"/>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8"/>
            <p:cNvSpPr/>
            <p:nvPr/>
          </p:nvSpPr>
          <p:spPr>
            <a:xfrm>
              <a:off x="4877675" y="5119950"/>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8"/>
            <p:cNvSpPr/>
            <p:nvPr/>
          </p:nvSpPr>
          <p:spPr>
            <a:xfrm>
              <a:off x="4314475" y="5191200"/>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8"/>
            <p:cNvSpPr/>
            <p:nvPr/>
          </p:nvSpPr>
          <p:spPr>
            <a:xfrm>
              <a:off x="4285500" y="5217650"/>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8"/>
            <p:cNvSpPr/>
            <p:nvPr/>
          </p:nvSpPr>
          <p:spPr>
            <a:xfrm>
              <a:off x="4377925" y="5141100"/>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8"/>
            <p:cNvSpPr/>
            <p:nvPr/>
          </p:nvSpPr>
          <p:spPr>
            <a:xfrm>
              <a:off x="4414950" y="5119950"/>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8"/>
            <p:cNvSpPr/>
            <p:nvPr/>
          </p:nvSpPr>
          <p:spPr>
            <a:xfrm>
              <a:off x="4454700" y="5101325"/>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8"/>
            <p:cNvSpPr/>
            <p:nvPr/>
          </p:nvSpPr>
          <p:spPr>
            <a:xfrm>
              <a:off x="4497000" y="5085475"/>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1" name="Google Shape;1991;p48"/>
          <p:cNvSpPr/>
          <p:nvPr/>
        </p:nvSpPr>
        <p:spPr>
          <a:xfrm flipH="1">
            <a:off x="7748238" y="988588"/>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7">
  <p:cSld name="CUSTOM_17">
    <p:spTree>
      <p:nvGrpSpPr>
        <p:cNvPr id="1992" name="Shape 1992"/>
        <p:cNvGrpSpPr/>
        <p:nvPr/>
      </p:nvGrpSpPr>
      <p:grpSpPr>
        <a:xfrm>
          <a:off x="0" y="0"/>
          <a:ext cx="0" cy="0"/>
          <a:chOff x="0" y="0"/>
          <a:chExt cx="0" cy="0"/>
        </a:xfrm>
      </p:grpSpPr>
      <p:sp>
        <p:nvSpPr>
          <p:cNvPr id="1993" name="Google Shape;1993;p49"/>
          <p:cNvSpPr txBox="1"/>
          <p:nvPr>
            <p:ph type="title"/>
          </p:nvPr>
        </p:nvSpPr>
        <p:spPr>
          <a:xfrm>
            <a:off x="713225" y="5356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4" name="Google Shape;1994;p49"/>
          <p:cNvSpPr txBox="1"/>
          <p:nvPr>
            <p:ph idx="1" type="subTitle"/>
          </p:nvPr>
        </p:nvSpPr>
        <p:spPr>
          <a:xfrm>
            <a:off x="1132775" y="309315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95" name="Google Shape;1995;p49"/>
          <p:cNvSpPr txBox="1"/>
          <p:nvPr>
            <p:ph idx="2" type="subTitle"/>
          </p:nvPr>
        </p:nvSpPr>
        <p:spPr>
          <a:xfrm>
            <a:off x="1132775" y="3351521"/>
            <a:ext cx="1733400" cy="104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96" name="Google Shape;1996;p49"/>
          <p:cNvSpPr txBox="1"/>
          <p:nvPr>
            <p:ph idx="3" type="subTitle"/>
          </p:nvPr>
        </p:nvSpPr>
        <p:spPr>
          <a:xfrm>
            <a:off x="3705325" y="309315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97" name="Google Shape;1997;p49"/>
          <p:cNvSpPr txBox="1"/>
          <p:nvPr>
            <p:ph idx="4" type="subTitle"/>
          </p:nvPr>
        </p:nvSpPr>
        <p:spPr>
          <a:xfrm>
            <a:off x="3705325" y="3351521"/>
            <a:ext cx="1733400" cy="104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98" name="Google Shape;1998;p49"/>
          <p:cNvSpPr txBox="1"/>
          <p:nvPr>
            <p:ph idx="5" type="subTitle"/>
          </p:nvPr>
        </p:nvSpPr>
        <p:spPr>
          <a:xfrm>
            <a:off x="6277775" y="309315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99" name="Google Shape;1999;p49"/>
          <p:cNvSpPr txBox="1"/>
          <p:nvPr>
            <p:ph idx="6" type="subTitle"/>
          </p:nvPr>
        </p:nvSpPr>
        <p:spPr>
          <a:xfrm>
            <a:off x="6277775" y="3351521"/>
            <a:ext cx="1733400" cy="104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000" name="Google Shape;2000;p49"/>
          <p:cNvGrpSpPr/>
          <p:nvPr/>
        </p:nvGrpSpPr>
        <p:grpSpPr>
          <a:xfrm>
            <a:off x="6360188" y="4111325"/>
            <a:ext cx="2783800" cy="1027300"/>
            <a:chOff x="-5555112" y="2724125"/>
            <a:chExt cx="2783800" cy="1027300"/>
          </a:xfrm>
        </p:grpSpPr>
        <p:sp>
          <p:nvSpPr>
            <p:cNvPr id="2001" name="Google Shape;2001;p49"/>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9"/>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3" name="Google Shape;2003;p49"/>
          <p:cNvGrpSpPr/>
          <p:nvPr/>
        </p:nvGrpSpPr>
        <p:grpSpPr>
          <a:xfrm flipH="1">
            <a:off x="8046600" y="-6912"/>
            <a:ext cx="1097388" cy="1657725"/>
            <a:chOff x="8003138" y="150175"/>
            <a:chExt cx="1097388" cy="1657725"/>
          </a:xfrm>
        </p:grpSpPr>
        <p:sp>
          <p:nvSpPr>
            <p:cNvPr id="2004" name="Google Shape;2004;p49"/>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5" name="Google Shape;2005;p49"/>
            <p:cNvGrpSpPr/>
            <p:nvPr/>
          </p:nvGrpSpPr>
          <p:grpSpPr>
            <a:xfrm>
              <a:off x="8003138" y="150175"/>
              <a:ext cx="980875" cy="980675"/>
              <a:chOff x="4166450" y="897350"/>
              <a:chExt cx="980875" cy="980675"/>
            </a:xfrm>
          </p:grpSpPr>
          <p:sp>
            <p:nvSpPr>
              <p:cNvPr id="2006" name="Google Shape;2006;p49"/>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9"/>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9"/>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9"/>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9"/>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9"/>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9"/>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9"/>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9"/>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9"/>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9"/>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9"/>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9"/>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9"/>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9"/>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9"/>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9"/>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9"/>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9"/>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9"/>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9"/>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9"/>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9"/>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9"/>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30" name="Google Shape;2030;p49"/>
          <p:cNvGrpSpPr/>
          <p:nvPr/>
        </p:nvGrpSpPr>
        <p:grpSpPr>
          <a:xfrm>
            <a:off x="-12" y="1825"/>
            <a:ext cx="2022450" cy="1075325"/>
            <a:chOff x="-6300587" y="3973775"/>
            <a:chExt cx="2022450" cy="1075325"/>
          </a:xfrm>
        </p:grpSpPr>
        <p:sp>
          <p:nvSpPr>
            <p:cNvPr id="2031" name="Google Shape;2031;p49"/>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9"/>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3" name="Google Shape;2033;p49"/>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9"/>
          <p:cNvSpPr txBox="1"/>
          <p:nvPr>
            <p:ph hasCustomPrompt="1" idx="7" type="title"/>
          </p:nvPr>
        </p:nvSpPr>
        <p:spPr>
          <a:xfrm>
            <a:off x="1580225" y="2165219"/>
            <a:ext cx="838500" cy="2676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sz="2200">
                <a:solidFill>
                  <a:schemeClr val="lt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a:r>
              <a:t>xx%</a:t>
            </a:r>
          </a:p>
        </p:txBody>
      </p:sp>
      <p:sp>
        <p:nvSpPr>
          <p:cNvPr id="2035" name="Google Shape;2035;p49"/>
          <p:cNvSpPr txBox="1"/>
          <p:nvPr>
            <p:ph hasCustomPrompt="1" idx="8" type="title"/>
          </p:nvPr>
        </p:nvSpPr>
        <p:spPr>
          <a:xfrm>
            <a:off x="4152775" y="2165219"/>
            <a:ext cx="838500" cy="2676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sz="2200">
                <a:solidFill>
                  <a:schemeClr val="lt1"/>
                </a:solidFill>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a:r>
              <a:t>xx%</a:t>
            </a:r>
          </a:p>
        </p:txBody>
      </p:sp>
      <p:sp>
        <p:nvSpPr>
          <p:cNvPr id="2036" name="Google Shape;2036;p49"/>
          <p:cNvSpPr txBox="1"/>
          <p:nvPr>
            <p:ph hasCustomPrompt="1" idx="9" type="title"/>
          </p:nvPr>
        </p:nvSpPr>
        <p:spPr>
          <a:xfrm>
            <a:off x="6664050" y="2165225"/>
            <a:ext cx="985200" cy="267600"/>
          </a:xfrm>
          <a:prstGeom prst="rect">
            <a:avLst/>
          </a:prstGeom>
        </p:spPr>
        <p:txBody>
          <a:bodyPr anchorCtr="0" anchor="ctr" bIns="91425" lIns="91425" spcFirstLastPara="1" rIns="91425" wrap="square" tIns="91425">
            <a:noAutofit/>
          </a:bodyPr>
          <a:lstStyle>
            <a:lvl1pPr lvl="0" rtl="0">
              <a:spcBef>
                <a:spcPts val="0"/>
              </a:spcBef>
              <a:spcAft>
                <a:spcPts val="0"/>
              </a:spcAft>
              <a:buSzPts val="2200"/>
              <a:buNone/>
              <a:defRPr/>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a:r>
              <a:t>xx%</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8">
  <p:cSld name="CUSTOM_18">
    <p:spTree>
      <p:nvGrpSpPr>
        <p:cNvPr id="2037" name="Shape 2037"/>
        <p:cNvGrpSpPr/>
        <p:nvPr/>
      </p:nvGrpSpPr>
      <p:grpSpPr>
        <a:xfrm>
          <a:off x="0" y="0"/>
          <a:ext cx="0" cy="0"/>
          <a:chOff x="0" y="0"/>
          <a:chExt cx="0" cy="0"/>
        </a:xfrm>
      </p:grpSpPr>
      <p:sp>
        <p:nvSpPr>
          <p:cNvPr id="2038" name="Google Shape;2038;p50"/>
          <p:cNvSpPr txBox="1"/>
          <p:nvPr>
            <p:ph type="title"/>
          </p:nvPr>
        </p:nvSpPr>
        <p:spPr>
          <a:xfrm>
            <a:off x="713225" y="535600"/>
            <a:ext cx="44535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39" name="Google Shape;2039;p50"/>
          <p:cNvSpPr txBox="1"/>
          <p:nvPr>
            <p:ph idx="1" type="subTitle"/>
          </p:nvPr>
        </p:nvSpPr>
        <p:spPr>
          <a:xfrm>
            <a:off x="1006325" y="3255075"/>
            <a:ext cx="12369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40" name="Google Shape;2040;p50"/>
          <p:cNvSpPr txBox="1"/>
          <p:nvPr>
            <p:ph idx="2" type="subTitle"/>
          </p:nvPr>
        </p:nvSpPr>
        <p:spPr>
          <a:xfrm>
            <a:off x="2664488" y="3255080"/>
            <a:ext cx="12345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41" name="Google Shape;2041;p50"/>
          <p:cNvSpPr txBox="1"/>
          <p:nvPr>
            <p:ph idx="3" type="subTitle"/>
          </p:nvPr>
        </p:nvSpPr>
        <p:spPr>
          <a:xfrm>
            <a:off x="4286213" y="3255080"/>
            <a:ext cx="12345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42" name="Google Shape;2042;p50"/>
          <p:cNvSpPr txBox="1"/>
          <p:nvPr>
            <p:ph idx="4" type="subTitle"/>
          </p:nvPr>
        </p:nvSpPr>
        <p:spPr>
          <a:xfrm>
            <a:off x="713225" y="1384925"/>
            <a:ext cx="4914000" cy="39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43" name="Google Shape;2043;p50"/>
          <p:cNvSpPr/>
          <p:nvPr/>
        </p:nvSpPr>
        <p:spPr>
          <a:xfrm>
            <a:off x="713225"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0"/>
          <p:cNvSpPr txBox="1"/>
          <p:nvPr>
            <p:ph idx="5" type="subTitle"/>
          </p:nvPr>
        </p:nvSpPr>
        <p:spPr>
          <a:xfrm>
            <a:off x="847475" y="3688013"/>
            <a:ext cx="1554600" cy="27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45" name="Google Shape;2045;p50"/>
          <p:cNvSpPr txBox="1"/>
          <p:nvPr>
            <p:ph idx="6" type="subTitle"/>
          </p:nvPr>
        </p:nvSpPr>
        <p:spPr>
          <a:xfrm>
            <a:off x="2504438" y="3688013"/>
            <a:ext cx="1554600" cy="28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46" name="Google Shape;2046;p50"/>
          <p:cNvSpPr txBox="1"/>
          <p:nvPr>
            <p:ph idx="7" type="subTitle"/>
          </p:nvPr>
        </p:nvSpPr>
        <p:spPr>
          <a:xfrm>
            <a:off x="4126163" y="3688013"/>
            <a:ext cx="1554600" cy="28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047" name="Google Shape;2047;p50"/>
          <p:cNvGrpSpPr/>
          <p:nvPr/>
        </p:nvGrpSpPr>
        <p:grpSpPr>
          <a:xfrm>
            <a:off x="-15250" y="4832325"/>
            <a:ext cx="2646125" cy="224625"/>
            <a:chOff x="-971912" y="3765525"/>
            <a:chExt cx="2646125" cy="224625"/>
          </a:xfrm>
        </p:grpSpPr>
        <p:sp>
          <p:nvSpPr>
            <p:cNvPr id="2048" name="Google Shape;2048;p50"/>
            <p:cNvSpPr/>
            <p:nvPr/>
          </p:nvSpPr>
          <p:spPr>
            <a:xfrm>
              <a:off x="-966637" y="3765525"/>
              <a:ext cx="2640850" cy="29000"/>
            </a:xfrm>
            <a:custGeom>
              <a:rect b="b" l="l" r="r" t="t"/>
              <a:pathLst>
                <a:path extrusionOk="0" h="1160" w="105634">
                  <a:moveTo>
                    <a:pt x="635" y="0"/>
                  </a:moveTo>
                  <a:cubicBezTo>
                    <a:pt x="314" y="0"/>
                    <a:pt x="1" y="313"/>
                    <a:pt x="1" y="635"/>
                  </a:cubicBezTo>
                  <a:cubicBezTo>
                    <a:pt x="1" y="948"/>
                    <a:pt x="314" y="1159"/>
                    <a:pt x="635" y="1159"/>
                  </a:cubicBezTo>
                  <a:lnTo>
                    <a:pt x="104999" y="1159"/>
                  </a:lnTo>
                  <a:cubicBezTo>
                    <a:pt x="105320" y="1159"/>
                    <a:pt x="105633" y="948"/>
                    <a:pt x="105633" y="635"/>
                  </a:cubicBezTo>
                  <a:cubicBezTo>
                    <a:pt x="105633" y="313"/>
                    <a:pt x="10532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0"/>
            <p:cNvSpPr/>
            <p:nvPr/>
          </p:nvSpPr>
          <p:spPr>
            <a:xfrm>
              <a:off x="-966637" y="3963675"/>
              <a:ext cx="2640850" cy="26475"/>
            </a:xfrm>
            <a:custGeom>
              <a:rect b="b" l="l" r="r" t="t"/>
              <a:pathLst>
                <a:path extrusionOk="0" h="1059" w="105634">
                  <a:moveTo>
                    <a:pt x="635" y="1"/>
                  </a:moveTo>
                  <a:cubicBezTo>
                    <a:pt x="314" y="1"/>
                    <a:pt x="1" y="212"/>
                    <a:pt x="1" y="534"/>
                  </a:cubicBezTo>
                  <a:cubicBezTo>
                    <a:pt x="1" y="847"/>
                    <a:pt x="314" y="1058"/>
                    <a:pt x="635" y="1058"/>
                  </a:cubicBezTo>
                  <a:lnTo>
                    <a:pt x="104999" y="1058"/>
                  </a:lnTo>
                  <a:cubicBezTo>
                    <a:pt x="105320" y="1058"/>
                    <a:pt x="105633" y="847"/>
                    <a:pt x="105633" y="534"/>
                  </a:cubicBezTo>
                  <a:cubicBezTo>
                    <a:pt x="105633" y="212"/>
                    <a:pt x="105320" y="1"/>
                    <a:pt x="104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0"/>
            <p:cNvSpPr/>
            <p:nvPr/>
          </p:nvSpPr>
          <p:spPr>
            <a:xfrm>
              <a:off x="-971912" y="3865975"/>
              <a:ext cx="2638300" cy="26475"/>
            </a:xfrm>
            <a:custGeom>
              <a:rect b="b" l="l" r="r" t="t"/>
              <a:pathLst>
                <a:path extrusionOk="0" h="1059" w="105532">
                  <a:moveTo>
                    <a:pt x="525" y="1"/>
                  </a:moveTo>
                  <a:cubicBezTo>
                    <a:pt x="212" y="1"/>
                    <a:pt x="0" y="212"/>
                    <a:pt x="0" y="525"/>
                  </a:cubicBezTo>
                  <a:cubicBezTo>
                    <a:pt x="0" y="847"/>
                    <a:pt x="212" y="1058"/>
                    <a:pt x="525" y="1058"/>
                  </a:cubicBezTo>
                  <a:lnTo>
                    <a:pt x="104998" y="1058"/>
                  </a:lnTo>
                  <a:cubicBezTo>
                    <a:pt x="105320" y="1058"/>
                    <a:pt x="105531" y="847"/>
                    <a:pt x="105531" y="525"/>
                  </a:cubicBezTo>
                  <a:cubicBezTo>
                    <a:pt x="105531" y="212"/>
                    <a:pt x="105320" y="1"/>
                    <a:pt x="1049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3" name="Shape 153"/>
        <p:cNvGrpSpPr/>
        <p:nvPr/>
      </p:nvGrpSpPr>
      <p:grpSpPr>
        <a:xfrm>
          <a:off x="0" y="0"/>
          <a:ext cx="0" cy="0"/>
          <a:chOff x="0" y="0"/>
          <a:chExt cx="0" cy="0"/>
        </a:xfrm>
      </p:grpSpPr>
      <p:sp>
        <p:nvSpPr>
          <p:cNvPr id="154" name="Google Shape;154;p6"/>
          <p:cNvSpPr txBox="1"/>
          <p:nvPr>
            <p:ph type="title"/>
          </p:nvPr>
        </p:nvSpPr>
        <p:spPr>
          <a:xfrm>
            <a:off x="707074" y="535600"/>
            <a:ext cx="772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55" name="Google Shape;155;p6"/>
          <p:cNvGrpSpPr/>
          <p:nvPr/>
        </p:nvGrpSpPr>
        <p:grpSpPr>
          <a:xfrm rot="10800000">
            <a:off x="-14512" y="0"/>
            <a:ext cx="2783800" cy="1027300"/>
            <a:chOff x="-5555112" y="2724125"/>
            <a:chExt cx="2783800" cy="1027300"/>
          </a:xfrm>
        </p:grpSpPr>
        <p:sp>
          <p:nvSpPr>
            <p:cNvPr id="156" name="Google Shape;156;p6"/>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 name="Google Shape;158;p6"/>
          <p:cNvGrpSpPr/>
          <p:nvPr/>
        </p:nvGrpSpPr>
        <p:grpSpPr>
          <a:xfrm>
            <a:off x="-14504" y="4509521"/>
            <a:ext cx="675898" cy="633990"/>
            <a:chOff x="731675" y="1636850"/>
            <a:chExt cx="805600" cy="755650"/>
          </a:xfrm>
        </p:grpSpPr>
        <p:sp>
          <p:nvSpPr>
            <p:cNvPr id="159" name="Google Shape;159;p6"/>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6"/>
          <p:cNvGrpSpPr/>
          <p:nvPr/>
        </p:nvGrpSpPr>
        <p:grpSpPr>
          <a:xfrm>
            <a:off x="8003138" y="150175"/>
            <a:ext cx="1097388" cy="1657725"/>
            <a:chOff x="8003138" y="150175"/>
            <a:chExt cx="1097388" cy="1657725"/>
          </a:xfrm>
        </p:grpSpPr>
        <p:sp>
          <p:nvSpPr>
            <p:cNvPr id="176" name="Google Shape;176;p6"/>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6"/>
            <p:cNvGrpSpPr/>
            <p:nvPr/>
          </p:nvGrpSpPr>
          <p:grpSpPr>
            <a:xfrm>
              <a:off x="8003138" y="150175"/>
              <a:ext cx="980875" cy="980675"/>
              <a:chOff x="4166450" y="897350"/>
              <a:chExt cx="980875" cy="980675"/>
            </a:xfrm>
          </p:grpSpPr>
          <p:sp>
            <p:nvSpPr>
              <p:cNvPr id="178" name="Google Shape;178;p6"/>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6"/>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6"/>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6"/>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2" name="Google Shape;202;p6"/>
          <p:cNvGrpSpPr/>
          <p:nvPr/>
        </p:nvGrpSpPr>
        <p:grpSpPr>
          <a:xfrm rot="10800000">
            <a:off x="7121538" y="4071175"/>
            <a:ext cx="2022450" cy="1075325"/>
            <a:chOff x="-6300587" y="3973775"/>
            <a:chExt cx="2022450" cy="1075325"/>
          </a:xfrm>
        </p:grpSpPr>
        <p:sp>
          <p:nvSpPr>
            <p:cNvPr id="203" name="Google Shape;203;p6"/>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6"/>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6"/>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9">
    <p:spTree>
      <p:nvGrpSpPr>
        <p:cNvPr id="2051" name="Shape 2051"/>
        <p:cNvGrpSpPr/>
        <p:nvPr/>
      </p:nvGrpSpPr>
      <p:grpSpPr>
        <a:xfrm>
          <a:off x="0" y="0"/>
          <a:ext cx="0" cy="0"/>
          <a:chOff x="0" y="0"/>
          <a:chExt cx="0" cy="0"/>
        </a:xfrm>
      </p:grpSpPr>
      <p:sp>
        <p:nvSpPr>
          <p:cNvPr id="2052" name="Google Shape;2052;p51"/>
          <p:cNvSpPr txBox="1"/>
          <p:nvPr>
            <p:ph idx="1" type="subTitle"/>
          </p:nvPr>
        </p:nvSpPr>
        <p:spPr>
          <a:xfrm>
            <a:off x="739700" y="255975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53" name="Google Shape;2053;p51"/>
          <p:cNvSpPr txBox="1"/>
          <p:nvPr>
            <p:ph idx="2" type="subTitle"/>
          </p:nvPr>
        </p:nvSpPr>
        <p:spPr>
          <a:xfrm>
            <a:off x="856550" y="2816930"/>
            <a:ext cx="1499700" cy="104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54" name="Google Shape;2054;p51"/>
          <p:cNvSpPr txBox="1"/>
          <p:nvPr>
            <p:ph idx="3" type="subTitle"/>
          </p:nvPr>
        </p:nvSpPr>
        <p:spPr>
          <a:xfrm>
            <a:off x="2739812" y="255975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55" name="Google Shape;2055;p51"/>
          <p:cNvSpPr txBox="1"/>
          <p:nvPr>
            <p:ph idx="4" type="subTitle"/>
          </p:nvPr>
        </p:nvSpPr>
        <p:spPr>
          <a:xfrm>
            <a:off x="2856662" y="2816930"/>
            <a:ext cx="1499700" cy="104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56" name="Google Shape;2056;p51"/>
          <p:cNvSpPr txBox="1"/>
          <p:nvPr>
            <p:ph idx="5" type="subTitle"/>
          </p:nvPr>
        </p:nvSpPr>
        <p:spPr>
          <a:xfrm>
            <a:off x="4718500" y="255975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57" name="Google Shape;2057;p51"/>
          <p:cNvSpPr txBox="1"/>
          <p:nvPr>
            <p:ph idx="6" type="subTitle"/>
          </p:nvPr>
        </p:nvSpPr>
        <p:spPr>
          <a:xfrm>
            <a:off x="4835350" y="2816930"/>
            <a:ext cx="1499700" cy="104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058" name="Google Shape;2058;p51"/>
          <p:cNvGrpSpPr/>
          <p:nvPr/>
        </p:nvGrpSpPr>
        <p:grpSpPr>
          <a:xfrm>
            <a:off x="6373713" y="4125725"/>
            <a:ext cx="2783800" cy="1027300"/>
            <a:chOff x="-5555112" y="2724125"/>
            <a:chExt cx="2783800" cy="1027300"/>
          </a:xfrm>
        </p:grpSpPr>
        <p:sp>
          <p:nvSpPr>
            <p:cNvPr id="2059" name="Google Shape;2059;p51"/>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1"/>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1" name="Google Shape;2061;p51"/>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1"/>
          <p:cNvSpPr txBox="1"/>
          <p:nvPr>
            <p:ph type="title"/>
          </p:nvPr>
        </p:nvSpPr>
        <p:spPr>
          <a:xfrm>
            <a:off x="707074" y="535600"/>
            <a:ext cx="7723800" cy="57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063" name="Google Shape;2063;p51"/>
          <p:cNvGrpSpPr/>
          <p:nvPr/>
        </p:nvGrpSpPr>
        <p:grpSpPr>
          <a:xfrm flipH="1">
            <a:off x="0" y="3485763"/>
            <a:ext cx="1097388" cy="1657725"/>
            <a:chOff x="16049738" y="3642850"/>
            <a:chExt cx="1097388" cy="1657725"/>
          </a:xfrm>
        </p:grpSpPr>
        <p:sp>
          <p:nvSpPr>
            <p:cNvPr id="2064" name="Google Shape;2064;p51"/>
            <p:cNvSpPr/>
            <p:nvPr/>
          </p:nvSpPr>
          <p:spPr>
            <a:xfrm>
              <a:off x="16182100" y="4338300"/>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5" name="Google Shape;2065;p51"/>
            <p:cNvGrpSpPr/>
            <p:nvPr/>
          </p:nvGrpSpPr>
          <p:grpSpPr>
            <a:xfrm>
              <a:off x="16049738" y="3642850"/>
              <a:ext cx="980875" cy="980675"/>
              <a:chOff x="12213050" y="4390025"/>
              <a:chExt cx="980875" cy="980675"/>
            </a:xfrm>
          </p:grpSpPr>
          <p:sp>
            <p:nvSpPr>
              <p:cNvPr id="2066" name="Google Shape;2066;p51"/>
              <p:cNvSpPr/>
              <p:nvPr/>
            </p:nvSpPr>
            <p:spPr>
              <a:xfrm>
                <a:off x="12244775" y="4683350"/>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1"/>
              <p:cNvSpPr/>
              <p:nvPr/>
            </p:nvSpPr>
            <p:spPr>
              <a:xfrm>
                <a:off x="12218325" y="4770700"/>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1"/>
              <p:cNvSpPr/>
              <p:nvPr/>
            </p:nvSpPr>
            <p:spPr>
              <a:xfrm>
                <a:off x="12228900" y="4725650"/>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1"/>
              <p:cNvSpPr/>
              <p:nvPr/>
            </p:nvSpPr>
            <p:spPr>
              <a:xfrm>
                <a:off x="12305675" y="4572325"/>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1"/>
              <p:cNvSpPr/>
              <p:nvPr/>
            </p:nvSpPr>
            <p:spPr>
              <a:xfrm>
                <a:off x="12281775" y="4606800"/>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1"/>
              <p:cNvSpPr/>
              <p:nvPr/>
            </p:nvSpPr>
            <p:spPr>
              <a:xfrm>
                <a:off x="12260625" y="4643800"/>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1"/>
              <p:cNvSpPr/>
              <p:nvPr/>
            </p:nvSpPr>
            <p:spPr>
              <a:xfrm>
                <a:off x="12213050" y="4820825"/>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1"/>
              <p:cNvSpPr/>
              <p:nvPr/>
            </p:nvSpPr>
            <p:spPr>
              <a:xfrm>
                <a:off x="12228900" y="5011150"/>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1"/>
              <p:cNvSpPr/>
              <p:nvPr/>
            </p:nvSpPr>
            <p:spPr>
              <a:xfrm>
                <a:off x="12694175" y="4390025"/>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1"/>
              <p:cNvSpPr/>
              <p:nvPr/>
            </p:nvSpPr>
            <p:spPr>
              <a:xfrm>
                <a:off x="12213050" y="4876425"/>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1"/>
              <p:cNvSpPr/>
              <p:nvPr/>
            </p:nvSpPr>
            <p:spPr>
              <a:xfrm>
                <a:off x="12215800" y="4937125"/>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1"/>
              <p:cNvSpPr/>
              <p:nvPr/>
            </p:nvSpPr>
            <p:spPr>
              <a:xfrm>
                <a:off x="12268675" y="5106325"/>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1"/>
              <p:cNvSpPr/>
              <p:nvPr/>
            </p:nvSpPr>
            <p:spPr>
              <a:xfrm>
                <a:off x="12392800" y="4485200"/>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1"/>
              <p:cNvSpPr/>
              <p:nvPr/>
            </p:nvSpPr>
            <p:spPr>
              <a:xfrm>
                <a:off x="12638775" y="4390025"/>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1"/>
              <p:cNvSpPr/>
              <p:nvPr/>
            </p:nvSpPr>
            <p:spPr>
              <a:xfrm>
                <a:off x="12755075" y="4392550"/>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1"/>
              <p:cNvSpPr/>
              <p:nvPr/>
            </p:nvSpPr>
            <p:spPr>
              <a:xfrm>
                <a:off x="12588425" y="4397850"/>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1"/>
              <p:cNvSpPr/>
              <p:nvPr/>
            </p:nvSpPr>
            <p:spPr>
              <a:xfrm>
                <a:off x="12829100" y="4405875"/>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1"/>
              <p:cNvSpPr/>
              <p:nvPr/>
            </p:nvSpPr>
            <p:spPr>
              <a:xfrm>
                <a:off x="12924275" y="4442900"/>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1"/>
              <p:cNvSpPr/>
              <p:nvPr/>
            </p:nvSpPr>
            <p:spPr>
              <a:xfrm>
                <a:off x="12361075" y="4514150"/>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1"/>
              <p:cNvSpPr/>
              <p:nvPr/>
            </p:nvSpPr>
            <p:spPr>
              <a:xfrm>
                <a:off x="12332100" y="4540600"/>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1"/>
              <p:cNvSpPr/>
              <p:nvPr/>
            </p:nvSpPr>
            <p:spPr>
              <a:xfrm>
                <a:off x="12424525" y="4464050"/>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1"/>
              <p:cNvSpPr/>
              <p:nvPr/>
            </p:nvSpPr>
            <p:spPr>
              <a:xfrm>
                <a:off x="12461550" y="4442900"/>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1"/>
              <p:cNvSpPr/>
              <p:nvPr/>
            </p:nvSpPr>
            <p:spPr>
              <a:xfrm>
                <a:off x="12501300" y="4424275"/>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1"/>
              <p:cNvSpPr/>
              <p:nvPr/>
            </p:nvSpPr>
            <p:spPr>
              <a:xfrm>
                <a:off x="12543600" y="4408425"/>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90" name="Google Shape;2090;p51"/>
          <p:cNvSpPr txBox="1"/>
          <p:nvPr>
            <p:ph idx="7" type="subTitle"/>
          </p:nvPr>
        </p:nvSpPr>
        <p:spPr>
          <a:xfrm>
            <a:off x="6701712" y="255975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91" name="Google Shape;2091;p51"/>
          <p:cNvSpPr txBox="1"/>
          <p:nvPr>
            <p:ph idx="8" type="subTitle"/>
          </p:nvPr>
        </p:nvSpPr>
        <p:spPr>
          <a:xfrm>
            <a:off x="6820212" y="2816930"/>
            <a:ext cx="1496400" cy="1047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9">
  <p:cSld name="CUSTOM_20">
    <p:spTree>
      <p:nvGrpSpPr>
        <p:cNvPr id="2092" name="Shape 2092"/>
        <p:cNvGrpSpPr/>
        <p:nvPr/>
      </p:nvGrpSpPr>
      <p:grpSpPr>
        <a:xfrm>
          <a:off x="0" y="0"/>
          <a:ext cx="0" cy="0"/>
          <a:chOff x="0" y="0"/>
          <a:chExt cx="0" cy="0"/>
        </a:xfrm>
      </p:grpSpPr>
      <p:sp>
        <p:nvSpPr>
          <p:cNvPr id="2093" name="Google Shape;2093;p52"/>
          <p:cNvSpPr txBox="1"/>
          <p:nvPr>
            <p:ph idx="1" type="subTitle"/>
          </p:nvPr>
        </p:nvSpPr>
        <p:spPr>
          <a:xfrm>
            <a:off x="1129876" y="332175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94" name="Google Shape;2094;p52"/>
          <p:cNvSpPr txBox="1"/>
          <p:nvPr>
            <p:ph idx="2" type="subTitle"/>
          </p:nvPr>
        </p:nvSpPr>
        <p:spPr>
          <a:xfrm>
            <a:off x="1129876" y="3640841"/>
            <a:ext cx="1733400" cy="29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95" name="Google Shape;2095;p52"/>
          <p:cNvSpPr txBox="1"/>
          <p:nvPr>
            <p:ph idx="3" type="subTitle"/>
          </p:nvPr>
        </p:nvSpPr>
        <p:spPr>
          <a:xfrm>
            <a:off x="3705300" y="332175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96" name="Google Shape;2096;p52"/>
          <p:cNvSpPr txBox="1"/>
          <p:nvPr>
            <p:ph idx="4" type="subTitle"/>
          </p:nvPr>
        </p:nvSpPr>
        <p:spPr>
          <a:xfrm>
            <a:off x="3705300" y="3640841"/>
            <a:ext cx="1733400" cy="29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97" name="Google Shape;2097;p52"/>
          <p:cNvSpPr txBox="1"/>
          <p:nvPr>
            <p:ph idx="5" type="subTitle"/>
          </p:nvPr>
        </p:nvSpPr>
        <p:spPr>
          <a:xfrm>
            <a:off x="6280316" y="332175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98" name="Google Shape;2098;p52"/>
          <p:cNvSpPr txBox="1"/>
          <p:nvPr>
            <p:ph idx="6" type="subTitle"/>
          </p:nvPr>
        </p:nvSpPr>
        <p:spPr>
          <a:xfrm>
            <a:off x="6280316" y="3640841"/>
            <a:ext cx="1733400" cy="29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099" name="Google Shape;2099;p52"/>
          <p:cNvGrpSpPr/>
          <p:nvPr/>
        </p:nvGrpSpPr>
        <p:grpSpPr>
          <a:xfrm>
            <a:off x="6373713" y="4125725"/>
            <a:ext cx="2783800" cy="1027300"/>
            <a:chOff x="-5555112" y="2724125"/>
            <a:chExt cx="2783800" cy="1027300"/>
          </a:xfrm>
        </p:grpSpPr>
        <p:sp>
          <p:nvSpPr>
            <p:cNvPr id="2100" name="Google Shape;2100;p52"/>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2"/>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2" name="Google Shape;2102;p52"/>
          <p:cNvSpPr/>
          <p:nvPr/>
        </p:nvSpPr>
        <p:spPr>
          <a:xfrm flipH="1">
            <a:off x="8046600" y="688538"/>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3" name="Google Shape;2103;p52"/>
          <p:cNvGrpSpPr/>
          <p:nvPr/>
        </p:nvGrpSpPr>
        <p:grpSpPr>
          <a:xfrm flipH="1">
            <a:off x="8163113" y="-6912"/>
            <a:ext cx="980875" cy="980675"/>
            <a:chOff x="4166450" y="897350"/>
            <a:chExt cx="980875" cy="980675"/>
          </a:xfrm>
        </p:grpSpPr>
        <p:sp>
          <p:nvSpPr>
            <p:cNvPr id="2104" name="Google Shape;2104;p52"/>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2"/>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2"/>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2"/>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2"/>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2"/>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2"/>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2"/>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2"/>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2"/>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2"/>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2"/>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2"/>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2"/>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2"/>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2"/>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2"/>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2"/>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2"/>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2"/>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2"/>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2"/>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2"/>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2"/>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8" name="Google Shape;2128;p52"/>
          <p:cNvGrpSpPr/>
          <p:nvPr/>
        </p:nvGrpSpPr>
        <p:grpSpPr>
          <a:xfrm>
            <a:off x="-12" y="1825"/>
            <a:ext cx="2022450" cy="1075325"/>
            <a:chOff x="-12" y="1825"/>
            <a:chExt cx="2022450" cy="1075325"/>
          </a:xfrm>
        </p:grpSpPr>
        <p:sp>
          <p:nvSpPr>
            <p:cNvPr id="2129" name="Google Shape;2129;p52"/>
            <p:cNvSpPr/>
            <p:nvPr/>
          </p:nvSpPr>
          <p:spPr>
            <a:xfrm>
              <a:off x="-12" y="182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2"/>
            <p:cNvSpPr/>
            <p:nvPr/>
          </p:nvSpPr>
          <p:spPr>
            <a:xfrm>
              <a:off x="-12" y="182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1" name="Google Shape;2131;p52"/>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2"/>
          <p:cNvSpPr txBox="1"/>
          <p:nvPr>
            <p:ph type="title"/>
          </p:nvPr>
        </p:nvSpPr>
        <p:spPr>
          <a:xfrm>
            <a:off x="707074" y="535600"/>
            <a:ext cx="7723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4">
  <p:cSld name="CUSTOM_21">
    <p:spTree>
      <p:nvGrpSpPr>
        <p:cNvPr id="2133" name="Shape 2133"/>
        <p:cNvGrpSpPr/>
        <p:nvPr/>
      </p:nvGrpSpPr>
      <p:grpSpPr>
        <a:xfrm>
          <a:off x="0" y="0"/>
          <a:ext cx="0" cy="0"/>
          <a:chOff x="0" y="0"/>
          <a:chExt cx="0" cy="0"/>
        </a:xfrm>
      </p:grpSpPr>
      <p:sp>
        <p:nvSpPr>
          <p:cNvPr id="2134" name="Google Shape;2134;p53"/>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3"/>
          <p:cNvSpPr txBox="1"/>
          <p:nvPr>
            <p:ph type="title"/>
          </p:nvPr>
        </p:nvSpPr>
        <p:spPr>
          <a:xfrm>
            <a:off x="707074" y="535600"/>
            <a:ext cx="77238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36" name="Google Shape;2136;p53"/>
          <p:cNvSpPr txBox="1"/>
          <p:nvPr>
            <p:ph idx="1" type="subTitle"/>
          </p:nvPr>
        </p:nvSpPr>
        <p:spPr>
          <a:xfrm>
            <a:off x="712050" y="217875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137" name="Google Shape;2137;p53"/>
          <p:cNvSpPr txBox="1"/>
          <p:nvPr>
            <p:ph idx="2" type="subTitle"/>
          </p:nvPr>
        </p:nvSpPr>
        <p:spPr>
          <a:xfrm>
            <a:off x="712050" y="2497841"/>
            <a:ext cx="1733400" cy="29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38" name="Google Shape;2138;p53"/>
          <p:cNvSpPr txBox="1"/>
          <p:nvPr>
            <p:ph idx="3" type="subTitle"/>
          </p:nvPr>
        </p:nvSpPr>
        <p:spPr>
          <a:xfrm>
            <a:off x="2707839" y="217875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139" name="Google Shape;2139;p53"/>
          <p:cNvSpPr txBox="1"/>
          <p:nvPr>
            <p:ph idx="4" type="subTitle"/>
          </p:nvPr>
        </p:nvSpPr>
        <p:spPr>
          <a:xfrm>
            <a:off x="2707839" y="2497841"/>
            <a:ext cx="1733400" cy="29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40" name="Google Shape;2140;p53"/>
          <p:cNvSpPr txBox="1"/>
          <p:nvPr>
            <p:ph idx="5" type="subTitle"/>
          </p:nvPr>
        </p:nvSpPr>
        <p:spPr>
          <a:xfrm>
            <a:off x="4703628" y="217875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141" name="Google Shape;2141;p53"/>
          <p:cNvSpPr txBox="1"/>
          <p:nvPr>
            <p:ph idx="6" type="subTitle"/>
          </p:nvPr>
        </p:nvSpPr>
        <p:spPr>
          <a:xfrm>
            <a:off x="4703628" y="2497841"/>
            <a:ext cx="1733400" cy="29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42" name="Google Shape;2142;p53"/>
          <p:cNvSpPr txBox="1"/>
          <p:nvPr>
            <p:ph idx="7" type="subTitle"/>
          </p:nvPr>
        </p:nvSpPr>
        <p:spPr>
          <a:xfrm>
            <a:off x="6699416" y="2178755"/>
            <a:ext cx="1733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143" name="Google Shape;2143;p53"/>
          <p:cNvSpPr txBox="1"/>
          <p:nvPr>
            <p:ph idx="8" type="subTitle"/>
          </p:nvPr>
        </p:nvSpPr>
        <p:spPr>
          <a:xfrm>
            <a:off x="6699416" y="2497841"/>
            <a:ext cx="1733400" cy="29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44" name="Google Shape;2144;p53"/>
          <p:cNvSpPr txBox="1"/>
          <p:nvPr>
            <p:ph idx="9" type="body"/>
          </p:nvPr>
        </p:nvSpPr>
        <p:spPr>
          <a:xfrm>
            <a:off x="713325" y="1396075"/>
            <a:ext cx="7723800" cy="685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Clr>
                <a:srgbClr val="F8FAFB"/>
              </a:buClr>
              <a:buSzPts val="1400"/>
              <a:buFont typeface="Roboto Slab Light"/>
              <a:buChar char="●"/>
              <a:defRPr sz="1400"/>
            </a:lvl1pPr>
            <a:lvl2pPr indent="-317500" lvl="1" marL="914400" rtl="0">
              <a:lnSpc>
                <a:spcPct val="100000"/>
              </a:lnSpc>
              <a:spcBef>
                <a:spcPts val="0"/>
              </a:spcBef>
              <a:spcAft>
                <a:spcPts val="0"/>
              </a:spcAft>
              <a:buClr>
                <a:srgbClr val="000000"/>
              </a:buClr>
              <a:buSzPts val="1400"/>
              <a:buFont typeface="Roboto Slab Light"/>
              <a:buChar char="○"/>
              <a:defRPr/>
            </a:lvl2pPr>
            <a:lvl3pPr indent="-317500" lvl="2" marL="1371600" rtl="0">
              <a:lnSpc>
                <a:spcPct val="100000"/>
              </a:lnSpc>
              <a:spcBef>
                <a:spcPts val="1600"/>
              </a:spcBef>
              <a:spcAft>
                <a:spcPts val="0"/>
              </a:spcAft>
              <a:buClr>
                <a:srgbClr val="000000"/>
              </a:buClr>
              <a:buSzPts val="1400"/>
              <a:buFont typeface="Roboto Slab Light"/>
              <a:buChar char="■"/>
              <a:defRPr/>
            </a:lvl3pPr>
            <a:lvl4pPr indent="-317500" lvl="3" marL="1828800" rtl="0">
              <a:lnSpc>
                <a:spcPct val="100000"/>
              </a:lnSpc>
              <a:spcBef>
                <a:spcPts val="1600"/>
              </a:spcBef>
              <a:spcAft>
                <a:spcPts val="0"/>
              </a:spcAft>
              <a:buClr>
                <a:srgbClr val="000000"/>
              </a:buClr>
              <a:buSzPts val="1400"/>
              <a:buFont typeface="Roboto Slab Light"/>
              <a:buChar char="●"/>
              <a:defRPr/>
            </a:lvl4pPr>
            <a:lvl5pPr indent="-317500" lvl="4" marL="2286000" rtl="0">
              <a:lnSpc>
                <a:spcPct val="100000"/>
              </a:lnSpc>
              <a:spcBef>
                <a:spcPts val="1600"/>
              </a:spcBef>
              <a:spcAft>
                <a:spcPts val="0"/>
              </a:spcAft>
              <a:buClr>
                <a:srgbClr val="000000"/>
              </a:buClr>
              <a:buSzPts val="1400"/>
              <a:buFont typeface="Roboto Slab Light"/>
              <a:buChar char="○"/>
              <a:defRPr/>
            </a:lvl5pPr>
            <a:lvl6pPr indent="-317500" lvl="5" marL="2743200" rtl="0">
              <a:lnSpc>
                <a:spcPct val="100000"/>
              </a:lnSpc>
              <a:spcBef>
                <a:spcPts val="1600"/>
              </a:spcBef>
              <a:spcAft>
                <a:spcPts val="0"/>
              </a:spcAft>
              <a:buClr>
                <a:srgbClr val="000000"/>
              </a:buClr>
              <a:buSzPts val="1400"/>
              <a:buFont typeface="Roboto Slab Light"/>
              <a:buChar char="■"/>
              <a:defRPr/>
            </a:lvl6pPr>
            <a:lvl7pPr indent="-317500" lvl="6" marL="3200400" rtl="0">
              <a:lnSpc>
                <a:spcPct val="100000"/>
              </a:lnSpc>
              <a:spcBef>
                <a:spcPts val="1600"/>
              </a:spcBef>
              <a:spcAft>
                <a:spcPts val="0"/>
              </a:spcAft>
              <a:buClr>
                <a:srgbClr val="000000"/>
              </a:buClr>
              <a:buSzPts val="1400"/>
              <a:buFont typeface="Roboto Slab Light"/>
              <a:buChar char="●"/>
              <a:defRPr/>
            </a:lvl7pPr>
            <a:lvl8pPr indent="-317500" lvl="7" marL="3657600" rtl="0">
              <a:lnSpc>
                <a:spcPct val="100000"/>
              </a:lnSpc>
              <a:spcBef>
                <a:spcPts val="1600"/>
              </a:spcBef>
              <a:spcAft>
                <a:spcPts val="0"/>
              </a:spcAft>
              <a:buClr>
                <a:srgbClr val="000000"/>
              </a:buClr>
              <a:buSzPts val="1400"/>
              <a:buFont typeface="Roboto Slab Light"/>
              <a:buChar char="○"/>
              <a:defRPr/>
            </a:lvl8pPr>
            <a:lvl9pPr indent="-317500" lvl="8" marL="4114800" rtl="0">
              <a:lnSpc>
                <a:spcPct val="100000"/>
              </a:lnSpc>
              <a:spcBef>
                <a:spcPts val="1600"/>
              </a:spcBef>
              <a:spcAft>
                <a:spcPts val="1600"/>
              </a:spcAft>
              <a:buClr>
                <a:srgbClr val="000000"/>
              </a:buClr>
              <a:buSzPts val="1400"/>
              <a:buFont typeface="Roboto Slab Light"/>
              <a:buChar char="■"/>
              <a:defRPr/>
            </a:lvl9pPr>
          </a:lstStyle>
          <a:p/>
        </p:txBody>
      </p:sp>
      <p:grpSp>
        <p:nvGrpSpPr>
          <p:cNvPr id="2145" name="Google Shape;2145;p53"/>
          <p:cNvGrpSpPr/>
          <p:nvPr/>
        </p:nvGrpSpPr>
        <p:grpSpPr>
          <a:xfrm>
            <a:off x="-12" y="1825"/>
            <a:ext cx="2022450" cy="1075325"/>
            <a:chOff x="-12" y="1825"/>
            <a:chExt cx="2022450" cy="1075325"/>
          </a:xfrm>
        </p:grpSpPr>
        <p:sp>
          <p:nvSpPr>
            <p:cNvPr id="2146" name="Google Shape;2146;p53"/>
            <p:cNvSpPr/>
            <p:nvPr/>
          </p:nvSpPr>
          <p:spPr>
            <a:xfrm>
              <a:off x="-12" y="182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3"/>
            <p:cNvSpPr/>
            <p:nvPr/>
          </p:nvSpPr>
          <p:spPr>
            <a:xfrm>
              <a:off x="-12" y="182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8" name="Google Shape;2148;p53"/>
          <p:cNvGrpSpPr/>
          <p:nvPr/>
        </p:nvGrpSpPr>
        <p:grpSpPr>
          <a:xfrm>
            <a:off x="6373713" y="425"/>
            <a:ext cx="2783800" cy="1027300"/>
            <a:chOff x="-5555112" y="-1401175"/>
            <a:chExt cx="2783800" cy="1027300"/>
          </a:xfrm>
        </p:grpSpPr>
        <p:sp>
          <p:nvSpPr>
            <p:cNvPr id="2149" name="Google Shape;2149;p53"/>
            <p:cNvSpPr/>
            <p:nvPr/>
          </p:nvSpPr>
          <p:spPr>
            <a:xfrm flipH="1" rot="10800000">
              <a:off x="-5555112" y="-140117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3"/>
            <p:cNvSpPr/>
            <p:nvPr/>
          </p:nvSpPr>
          <p:spPr>
            <a:xfrm flipH="1" rot="10800000">
              <a:off x="-4198862" y="-140117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1" name="Google Shape;2151;p53"/>
          <p:cNvGrpSpPr/>
          <p:nvPr/>
        </p:nvGrpSpPr>
        <p:grpSpPr>
          <a:xfrm>
            <a:off x="6511388" y="4832325"/>
            <a:ext cx="2646125" cy="224625"/>
            <a:chOff x="5554725" y="3765525"/>
            <a:chExt cx="2646125" cy="224625"/>
          </a:xfrm>
        </p:grpSpPr>
        <p:sp>
          <p:nvSpPr>
            <p:cNvPr id="2152" name="Google Shape;2152;p53"/>
            <p:cNvSpPr/>
            <p:nvPr/>
          </p:nvSpPr>
          <p:spPr>
            <a:xfrm>
              <a:off x="5560000" y="3765525"/>
              <a:ext cx="2640850" cy="29000"/>
            </a:xfrm>
            <a:custGeom>
              <a:rect b="b" l="l" r="r" t="t"/>
              <a:pathLst>
                <a:path extrusionOk="0" h="1160" w="105634">
                  <a:moveTo>
                    <a:pt x="635" y="0"/>
                  </a:moveTo>
                  <a:cubicBezTo>
                    <a:pt x="314" y="0"/>
                    <a:pt x="1" y="313"/>
                    <a:pt x="1" y="635"/>
                  </a:cubicBezTo>
                  <a:cubicBezTo>
                    <a:pt x="1" y="948"/>
                    <a:pt x="314" y="1159"/>
                    <a:pt x="635" y="1159"/>
                  </a:cubicBezTo>
                  <a:lnTo>
                    <a:pt x="104999" y="1159"/>
                  </a:lnTo>
                  <a:cubicBezTo>
                    <a:pt x="105320" y="1159"/>
                    <a:pt x="105633" y="948"/>
                    <a:pt x="105633" y="635"/>
                  </a:cubicBezTo>
                  <a:cubicBezTo>
                    <a:pt x="105633" y="313"/>
                    <a:pt x="105320" y="0"/>
                    <a:pt x="104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3"/>
            <p:cNvSpPr/>
            <p:nvPr/>
          </p:nvSpPr>
          <p:spPr>
            <a:xfrm>
              <a:off x="5560000" y="3963675"/>
              <a:ext cx="2640850" cy="26475"/>
            </a:xfrm>
            <a:custGeom>
              <a:rect b="b" l="l" r="r" t="t"/>
              <a:pathLst>
                <a:path extrusionOk="0" h="1059" w="105634">
                  <a:moveTo>
                    <a:pt x="635" y="1"/>
                  </a:moveTo>
                  <a:cubicBezTo>
                    <a:pt x="314" y="1"/>
                    <a:pt x="1" y="212"/>
                    <a:pt x="1" y="534"/>
                  </a:cubicBezTo>
                  <a:cubicBezTo>
                    <a:pt x="1" y="847"/>
                    <a:pt x="314" y="1058"/>
                    <a:pt x="635" y="1058"/>
                  </a:cubicBezTo>
                  <a:lnTo>
                    <a:pt x="104999" y="1058"/>
                  </a:lnTo>
                  <a:cubicBezTo>
                    <a:pt x="105320" y="1058"/>
                    <a:pt x="105633" y="847"/>
                    <a:pt x="105633" y="534"/>
                  </a:cubicBezTo>
                  <a:cubicBezTo>
                    <a:pt x="105633" y="212"/>
                    <a:pt x="105320" y="1"/>
                    <a:pt x="1049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3"/>
            <p:cNvSpPr/>
            <p:nvPr/>
          </p:nvSpPr>
          <p:spPr>
            <a:xfrm>
              <a:off x="5554725" y="3865975"/>
              <a:ext cx="2638300" cy="26475"/>
            </a:xfrm>
            <a:custGeom>
              <a:rect b="b" l="l" r="r" t="t"/>
              <a:pathLst>
                <a:path extrusionOk="0" h="1059" w="105532">
                  <a:moveTo>
                    <a:pt x="525" y="1"/>
                  </a:moveTo>
                  <a:cubicBezTo>
                    <a:pt x="212" y="1"/>
                    <a:pt x="0" y="212"/>
                    <a:pt x="0" y="525"/>
                  </a:cubicBezTo>
                  <a:cubicBezTo>
                    <a:pt x="0" y="847"/>
                    <a:pt x="212" y="1058"/>
                    <a:pt x="525" y="1058"/>
                  </a:cubicBezTo>
                  <a:lnTo>
                    <a:pt x="104998" y="1058"/>
                  </a:lnTo>
                  <a:cubicBezTo>
                    <a:pt x="105320" y="1058"/>
                    <a:pt x="105531" y="847"/>
                    <a:pt x="105531" y="525"/>
                  </a:cubicBezTo>
                  <a:cubicBezTo>
                    <a:pt x="105531" y="212"/>
                    <a:pt x="105320" y="1"/>
                    <a:pt x="1049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5" name="Google Shape;2155;p53"/>
          <p:cNvSpPr/>
          <p:nvPr/>
        </p:nvSpPr>
        <p:spPr>
          <a:xfrm>
            <a:off x="-278087" y="4498325"/>
            <a:ext cx="1171025" cy="1173750"/>
          </a:xfrm>
          <a:custGeom>
            <a:rect b="b" l="l" r="r" t="t"/>
            <a:pathLst>
              <a:path extrusionOk="0" h="46950" w="46841">
                <a:moveTo>
                  <a:pt x="23365" y="1802"/>
                </a:moveTo>
                <a:lnTo>
                  <a:pt x="45148" y="23475"/>
                </a:lnTo>
                <a:lnTo>
                  <a:pt x="23365" y="45258"/>
                </a:lnTo>
                <a:lnTo>
                  <a:pt x="1692" y="23475"/>
                </a:lnTo>
                <a:lnTo>
                  <a:pt x="23365" y="1802"/>
                </a:lnTo>
                <a:close/>
                <a:moveTo>
                  <a:pt x="23365" y="0"/>
                </a:moveTo>
                <a:lnTo>
                  <a:pt x="0" y="23475"/>
                </a:lnTo>
                <a:lnTo>
                  <a:pt x="23365" y="46950"/>
                </a:lnTo>
                <a:lnTo>
                  <a:pt x="46840" y="23475"/>
                </a:lnTo>
                <a:lnTo>
                  <a:pt x="23365" y="0"/>
                </a:lnTo>
                <a:close/>
              </a:path>
            </a:pathLst>
          </a:custGeom>
          <a:no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0">
  <p:cSld name="CUSTOM_22">
    <p:spTree>
      <p:nvGrpSpPr>
        <p:cNvPr id="2156" name="Shape 2156"/>
        <p:cNvGrpSpPr/>
        <p:nvPr/>
      </p:nvGrpSpPr>
      <p:grpSpPr>
        <a:xfrm>
          <a:off x="0" y="0"/>
          <a:ext cx="0" cy="0"/>
          <a:chOff x="0" y="0"/>
          <a:chExt cx="0" cy="0"/>
        </a:xfrm>
      </p:grpSpPr>
      <p:sp>
        <p:nvSpPr>
          <p:cNvPr id="2157" name="Google Shape;2157;p54"/>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4"/>
          <p:cNvSpPr txBox="1"/>
          <p:nvPr>
            <p:ph type="title"/>
          </p:nvPr>
        </p:nvSpPr>
        <p:spPr>
          <a:xfrm>
            <a:off x="707074" y="535600"/>
            <a:ext cx="7723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59" name="Google Shape;2159;p54"/>
          <p:cNvSpPr txBox="1"/>
          <p:nvPr>
            <p:ph idx="1" type="subTitle"/>
          </p:nvPr>
        </p:nvSpPr>
        <p:spPr>
          <a:xfrm>
            <a:off x="1842376" y="1569150"/>
            <a:ext cx="2729700" cy="39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160" name="Google Shape;2160;p54"/>
          <p:cNvSpPr txBox="1"/>
          <p:nvPr>
            <p:ph idx="2" type="subTitle"/>
          </p:nvPr>
        </p:nvSpPr>
        <p:spPr>
          <a:xfrm>
            <a:off x="1842375" y="1990644"/>
            <a:ext cx="2389800" cy="29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161" name="Google Shape;2161;p54"/>
          <p:cNvSpPr txBox="1"/>
          <p:nvPr>
            <p:ph idx="3" type="subTitle"/>
          </p:nvPr>
        </p:nvSpPr>
        <p:spPr>
          <a:xfrm>
            <a:off x="1842376" y="2521652"/>
            <a:ext cx="2729700" cy="39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162" name="Google Shape;2162;p54"/>
          <p:cNvSpPr txBox="1"/>
          <p:nvPr>
            <p:ph idx="4" type="subTitle"/>
          </p:nvPr>
        </p:nvSpPr>
        <p:spPr>
          <a:xfrm>
            <a:off x="1842375" y="2943144"/>
            <a:ext cx="2389800" cy="29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163" name="Google Shape;2163;p54"/>
          <p:cNvSpPr txBox="1"/>
          <p:nvPr>
            <p:ph idx="5" type="subTitle"/>
          </p:nvPr>
        </p:nvSpPr>
        <p:spPr>
          <a:xfrm>
            <a:off x="1842376" y="3512255"/>
            <a:ext cx="2729700" cy="39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164" name="Google Shape;2164;p54"/>
          <p:cNvSpPr txBox="1"/>
          <p:nvPr>
            <p:ph idx="6" type="subTitle"/>
          </p:nvPr>
        </p:nvSpPr>
        <p:spPr>
          <a:xfrm>
            <a:off x="1842375" y="3933744"/>
            <a:ext cx="2389800" cy="29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165" name="Google Shape;2165;p54"/>
          <p:cNvSpPr txBox="1"/>
          <p:nvPr>
            <p:ph hasCustomPrompt="1" idx="7" type="title"/>
          </p:nvPr>
        </p:nvSpPr>
        <p:spPr>
          <a:xfrm>
            <a:off x="1002896" y="1798575"/>
            <a:ext cx="496200" cy="35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66" name="Google Shape;2166;p54"/>
          <p:cNvSpPr txBox="1"/>
          <p:nvPr>
            <p:ph hasCustomPrompt="1" idx="8" type="title"/>
          </p:nvPr>
        </p:nvSpPr>
        <p:spPr>
          <a:xfrm>
            <a:off x="1002896" y="2774613"/>
            <a:ext cx="496200" cy="35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67" name="Google Shape;2167;p54"/>
          <p:cNvSpPr txBox="1"/>
          <p:nvPr>
            <p:ph hasCustomPrompt="1" idx="9" type="title"/>
          </p:nvPr>
        </p:nvSpPr>
        <p:spPr>
          <a:xfrm>
            <a:off x="1002896" y="3768125"/>
            <a:ext cx="496200" cy="35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2168" name="Google Shape;2168;p54"/>
          <p:cNvGrpSpPr/>
          <p:nvPr/>
        </p:nvGrpSpPr>
        <p:grpSpPr>
          <a:xfrm>
            <a:off x="-12" y="-17050"/>
            <a:ext cx="2783800" cy="1027300"/>
            <a:chOff x="-11928837" y="-1418650"/>
            <a:chExt cx="2783800" cy="1027300"/>
          </a:xfrm>
        </p:grpSpPr>
        <p:sp>
          <p:nvSpPr>
            <p:cNvPr id="2169" name="Google Shape;2169;p54"/>
            <p:cNvSpPr/>
            <p:nvPr/>
          </p:nvSpPr>
          <p:spPr>
            <a:xfrm rot="10800000">
              <a:off x="-11928837" y="-1418650"/>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4"/>
            <p:cNvSpPr/>
            <p:nvPr/>
          </p:nvSpPr>
          <p:spPr>
            <a:xfrm rot="10800000">
              <a:off x="-11928837" y="-1418650"/>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1" name="Google Shape;2171;p54"/>
          <p:cNvSpPr/>
          <p:nvPr/>
        </p:nvSpPr>
        <p:spPr>
          <a:xfrm>
            <a:off x="7100013" y="1469375"/>
            <a:ext cx="1171025" cy="1173750"/>
          </a:xfrm>
          <a:custGeom>
            <a:rect b="b" l="l" r="r" t="t"/>
            <a:pathLst>
              <a:path extrusionOk="0" h="46950" w="46841">
                <a:moveTo>
                  <a:pt x="23365" y="1802"/>
                </a:moveTo>
                <a:lnTo>
                  <a:pt x="45148" y="23475"/>
                </a:lnTo>
                <a:lnTo>
                  <a:pt x="23365" y="45258"/>
                </a:lnTo>
                <a:lnTo>
                  <a:pt x="1692" y="23475"/>
                </a:lnTo>
                <a:lnTo>
                  <a:pt x="23365" y="1802"/>
                </a:lnTo>
                <a:close/>
                <a:moveTo>
                  <a:pt x="23365" y="0"/>
                </a:moveTo>
                <a:lnTo>
                  <a:pt x="0" y="23475"/>
                </a:lnTo>
                <a:lnTo>
                  <a:pt x="23365" y="46950"/>
                </a:lnTo>
                <a:lnTo>
                  <a:pt x="46840" y="23475"/>
                </a:lnTo>
                <a:lnTo>
                  <a:pt x="23365" y="0"/>
                </a:lnTo>
                <a:close/>
              </a:path>
            </a:pathLst>
          </a:custGeom>
          <a:no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2" name="Google Shape;2172;p54"/>
          <p:cNvGrpSpPr/>
          <p:nvPr/>
        </p:nvGrpSpPr>
        <p:grpSpPr>
          <a:xfrm>
            <a:off x="7135063" y="1838"/>
            <a:ext cx="2022450" cy="1075325"/>
            <a:chOff x="7135063" y="1838"/>
            <a:chExt cx="2022450" cy="1075325"/>
          </a:xfrm>
        </p:grpSpPr>
        <p:sp>
          <p:nvSpPr>
            <p:cNvPr id="2173" name="Google Shape;2173;p54"/>
            <p:cNvSpPr/>
            <p:nvPr/>
          </p:nvSpPr>
          <p:spPr>
            <a:xfrm flipH="1">
              <a:off x="7135063" y="1838"/>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4"/>
            <p:cNvSpPr/>
            <p:nvPr/>
          </p:nvSpPr>
          <p:spPr>
            <a:xfrm flipH="1">
              <a:off x="8298238" y="1838"/>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5" name="Google Shape;2175;p54"/>
          <p:cNvGrpSpPr/>
          <p:nvPr/>
        </p:nvGrpSpPr>
        <p:grpSpPr>
          <a:xfrm>
            <a:off x="8468096" y="4509521"/>
            <a:ext cx="675898" cy="633990"/>
            <a:chOff x="731675" y="1636850"/>
            <a:chExt cx="805600" cy="755650"/>
          </a:xfrm>
        </p:grpSpPr>
        <p:sp>
          <p:nvSpPr>
            <p:cNvPr id="2176" name="Google Shape;2176;p54"/>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4"/>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4"/>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4"/>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4"/>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4"/>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4"/>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4"/>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4"/>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4"/>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4"/>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4"/>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4"/>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4"/>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4"/>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4"/>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1">
  <p:cSld name="CUSTOM_23">
    <p:spTree>
      <p:nvGrpSpPr>
        <p:cNvPr id="2192" name="Shape 2192"/>
        <p:cNvGrpSpPr/>
        <p:nvPr/>
      </p:nvGrpSpPr>
      <p:grpSpPr>
        <a:xfrm>
          <a:off x="0" y="0"/>
          <a:ext cx="0" cy="0"/>
          <a:chOff x="0" y="0"/>
          <a:chExt cx="0" cy="0"/>
        </a:xfrm>
      </p:grpSpPr>
      <p:sp>
        <p:nvSpPr>
          <p:cNvPr id="2193" name="Google Shape;2193;p55"/>
          <p:cNvSpPr txBox="1"/>
          <p:nvPr>
            <p:ph type="title"/>
          </p:nvPr>
        </p:nvSpPr>
        <p:spPr>
          <a:xfrm>
            <a:off x="710200" y="535600"/>
            <a:ext cx="45501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94" name="Google Shape;2194;p55"/>
          <p:cNvSpPr txBox="1"/>
          <p:nvPr>
            <p:ph idx="1" type="body"/>
          </p:nvPr>
        </p:nvSpPr>
        <p:spPr>
          <a:xfrm>
            <a:off x="710200" y="1396075"/>
            <a:ext cx="4550100" cy="685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0"/>
              </a:spcBef>
              <a:spcAft>
                <a:spcPts val="0"/>
              </a:spcAft>
              <a:buClr>
                <a:srgbClr val="F8FAFB"/>
              </a:buClr>
              <a:buSzPts val="1400"/>
              <a:buFont typeface="Roboto Slab Light"/>
              <a:buChar char="●"/>
              <a:defRPr sz="1400"/>
            </a:lvl1pPr>
            <a:lvl2pPr indent="-317500" lvl="1" marL="914400" rtl="0">
              <a:lnSpc>
                <a:spcPct val="100000"/>
              </a:lnSpc>
              <a:spcBef>
                <a:spcPts val="0"/>
              </a:spcBef>
              <a:spcAft>
                <a:spcPts val="0"/>
              </a:spcAft>
              <a:buClr>
                <a:srgbClr val="000000"/>
              </a:buClr>
              <a:buSzPts val="1400"/>
              <a:buFont typeface="Roboto Slab Light"/>
              <a:buChar char="○"/>
              <a:defRPr/>
            </a:lvl2pPr>
            <a:lvl3pPr indent="-317500" lvl="2" marL="1371600" rtl="0">
              <a:lnSpc>
                <a:spcPct val="100000"/>
              </a:lnSpc>
              <a:spcBef>
                <a:spcPts val="1600"/>
              </a:spcBef>
              <a:spcAft>
                <a:spcPts val="0"/>
              </a:spcAft>
              <a:buClr>
                <a:srgbClr val="000000"/>
              </a:buClr>
              <a:buSzPts val="1400"/>
              <a:buFont typeface="Roboto Slab Light"/>
              <a:buChar char="■"/>
              <a:defRPr/>
            </a:lvl3pPr>
            <a:lvl4pPr indent="-317500" lvl="3" marL="1828800" rtl="0">
              <a:lnSpc>
                <a:spcPct val="100000"/>
              </a:lnSpc>
              <a:spcBef>
                <a:spcPts val="1600"/>
              </a:spcBef>
              <a:spcAft>
                <a:spcPts val="0"/>
              </a:spcAft>
              <a:buClr>
                <a:srgbClr val="000000"/>
              </a:buClr>
              <a:buSzPts val="1400"/>
              <a:buFont typeface="Roboto Slab Light"/>
              <a:buChar char="●"/>
              <a:defRPr/>
            </a:lvl4pPr>
            <a:lvl5pPr indent="-317500" lvl="4" marL="2286000" rtl="0">
              <a:lnSpc>
                <a:spcPct val="100000"/>
              </a:lnSpc>
              <a:spcBef>
                <a:spcPts val="1600"/>
              </a:spcBef>
              <a:spcAft>
                <a:spcPts val="0"/>
              </a:spcAft>
              <a:buClr>
                <a:srgbClr val="000000"/>
              </a:buClr>
              <a:buSzPts val="1400"/>
              <a:buFont typeface="Roboto Slab Light"/>
              <a:buChar char="○"/>
              <a:defRPr/>
            </a:lvl5pPr>
            <a:lvl6pPr indent="-317500" lvl="5" marL="2743200" rtl="0">
              <a:lnSpc>
                <a:spcPct val="100000"/>
              </a:lnSpc>
              <a:spcBef>
                <a:spcPts val="1600"/>
              </a:spcBef>
              <a:spcAft>
                <a:spcPts val="0"/>
              </a:spcAft>
              <a:buClr>
                <a:srgbClr val="000000"/>
              </a:buClr>
              <a:buSzPts val="1400"/>
              <a:buFont typeface="Roboto Slab Light"/>
              <a:buChar char="■"/>
              <a:defRPr/>
            </a:lvl6pPr>
            <a:lvl7pPr indent="-317500" lvl="6" marL="3200400" rtl="0">
              <a:lnSpc>
                <a:spcPct val="100000"/>
              </a:lnSpc>
              <a:spcBef>
                <a:spcPts val="1600"/>
              </a:spcBef>
              <a:spcAft>
                <a:spcPts val="0"/>
              </a:spcAft>
              <a:buClr>
                <a:srgbClr val="000000"/>
              </a:buClr>
              <a:buSzPts val="1400"/>
              <a:buFont typeface="Roboto Slab Light"/>
              <a:buChar char="●"/>
              <a:defRPr/>
            </a:lvl7pPr>
            <a:lvl8pPr indent="-317500" lvl="7" marL="3657600" rtl="0">
              <a:lnSpc>
                <a:spcPct val="100000"/>
              </a:lnSpc>
              <a:spcBef>
                <a:spcPts val="1600"/>
              </a:spcBef>
              <a:spcAft>
                <a:spcPts val="0"/>
              </a:spcAft>
              <a:buClr>
                <a:srgbClr val="000000"/>
              </a:buClr>
              <a:buSzPts val="1400"/>
              <a:buFont typeface="Roboto Slab Light"/>
              <a:buChar char="○"/>
              <a:defRPr/>
            </a:lvl8pPr>
            <a:lvl9pPr indent="-317500" lvl="8" marL="4114800" rtl="0">
              <a:lnSpc>
                <a:spcPct val="100000"/>
              </a:lnSpc>
              <a:spcBef>
                <a:spcPts val="1600"/>
              </a:spcBef>
              <a:spcAft>
                <a:spcPts val="1600"/>
              </a:spcAft>
              <a:buClr>
                <a:srgbClr val="000000"/>
              </a:buClr>
              <a:buSzPts val="1400"/>
              <a:buFont typeface="Roboto Slab Light"/>
              <a:buChar char="■"/>
              <a:defRPr/>
            </a:lvl9pPr>
          </a:lstStyle>
          <a:p/>
        </p:txBody>
      </p:sp>
      <p:sp>
        <p:nvSpPr>
          <p:cNvPr id="2195" name="Google Shape;2195;p55"/>
          <p:cNvSpPr txBox="1"/>
          <p:nvPr>
            <p:ph idx="2" type="subTitle"/>
          </p:nvPr>
        </p:nvSpPr>
        <p:spPr>
          <a:xfrm>
            <a:off x="809100" y="3591579"/>
            <a:ext cx="12225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196" name="Google Shape;2196;p55"/>
          <p:cNvSpPr txBox="1"/>
          <p:nvPr>
            <p:ph idx="3" type="subTitle"/>
          </p:nvPr>
        </p:nvSpPr>
        <p:spPr>
          <a:xfrm>
            <a:off x="2827252" y="3591579"/>
            <a:ext cx="12225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197" name="Google Shape;2197;p55"/>
          <p:cNvSpPr txBox="1"/>
          <p:nvPr>
            <p:ph idx="4" type="subTitle"/>
          </p:nvPr>
        </p:nvSpPr>
        <p:spPr>
          <a:xfrm>
            <a:off x="4842328" y="3591579"/>
            <a:ext cx="12225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grpSp>
        <p:nvGrpSpPr>
          <p:cNvPr id="2198" name="Google Shape;2198;p55"/>
          <p:cNvGrpSpPr/>
          <p:nvPr/>
        </p:nvGrpSpPr>
        <p:grpSpPr>
          <a:xfrm>
            <a:off x="0" y="-18762"/>
            <a:ext cx="2022450" cy="1075325"/>
            <a:chOff x="-6300587" y="3953188"/>
            <a:chExt cx="2022450" cy="1075325"/>
          </a:xfrm>
        </p:grpSpPr>
        <p:sp>
          <p:nvSpPr>
            <p:cNvPr id="2199" name="Google Shape;2199;p55"/>
            <p:cNvSpPr/>
            <p:nvPr/>
          </p:nvSpPr>
          <p:spPr>
            <a:xfrm>
              <a:off x="-6300587" y="3953188"/>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5"/>
            <p:cNvSpPr/>
            <p:nvPr/>
          </p:nvSpPr>
          <p:spPr>
            <a:xfrm>
              <a:off x="-6300587" y="3953188"/>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4">
    <p:spTree>
      <p:nvGrpSpPr>
        <p:cNvPr id="2201" name="Shape 2201"/>
        <p:cNvGrpSpPr/>
        <p:nvPr/>
      </p:nvGrpSpPr>
      <p:grpSpPr>
        <a:xfrm>
          <a:off x="0" y="0"/>
          <a:ext cx="0" cy="0"/>
          <a:chOff x="0" y="0"/>
          <a:chExt cx="0" cy="0"/>
        </a:xfrm>
      </p:grpSpPr>
      <p:sp>
        <p:nvSpPr>
          <p:cNvPr id="2202" name="Google Shape;2202;p56"/>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6"/>
          <p:cNvSpPr txBox="1"/>
          <p:nvPr>
            <p:ph type="title"/>
          </p:nvPr>
        </p:nvSpPr>
        <p:spPr>
          <a:xfrm>
            <a:off x="707074" y="535600"/>
            <a:ext cx="77238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04" name="Google Shape;2204;p56"/>
          <p:cNvSpPr txBox="1"/>
          <p:nvPr>
            <p:ph idx="1" type="subTitle"/>
          </p:nvPr>
        </p:nvSpPr>
        <p:spPr>
          <a:xfrm>
            <a:off x="712050" y="3093150"/>
            <a:ext cx="1189200" cy="25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205" name="Google Shape;2205;p56"/>
          <p:cNvSpPr txBox="1"/>
          <p:nvPr>
            <p:ph idx="2" type="subTitle"/>
          </p:nvPr>
        </p:nvSpPr>
        <p:spPr>
          <a:xfrm>
            <a:off x="712050" y="3445581"/>
            <a:ext cx="1189200" cy="29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06" name="Google Shape;2206;p56"/>
          <p:cNvSpPr txBox="1"/>
          <p:nvPr>
            <p:ph idx="3" type="subTitle"/>
          </p:nvPr>
        </p:nvSpPr>
        <p:spPr>
          <a:xfrm>
            <a:off x="2345588" y="3093150"/>
            <a:ext cx="1189200" cy="25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207" name="Google Shape;2207;p56"/>
          <p:cNvSpPr txBox="1"/>
          <p:nvPr>
            <p:ph idx="4" type="subTitle"/>
          </p:nvPr>
        </p:nvSpPr>
        <p:spPr>
          <a:xfrm>
            <a:off x="2345588" y="3445581"/>
            <a:ext cx="1189200" cy="29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08" name="Google Shape;2208;p56"/>
          <p:cNvSpPr txBox="1"/>
          <p:nvPr>
            <p:ph idx="5" type="subTitle"/>
          </p:nvPr>
        </p:nvSpPr>
        <p:spPr>
          <a:xfrm>
            <a:off x="3977400" y="3093150"/>
            <a:ext cx="1189200" cy="25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209" name="Google Shape;2209;p56"/>
          <p:cNvSpPr txBox="1"/>
          <p:nvPr>
            <p:ph idx="6" type="subTitle"/>
          </p:nvPr>
        </p:nvSpPr>
        <p:spPr>
          <a:xfrm>
            <a:off x="3977400" y="3445581"/>
            <a:ext cx="1189200" cy="29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10" name="Google Shape;2210;p56"/>
          <p:cNvSpPr txBox="1"/>
          <p:nvPr>
            <p:ph idx="7" type="subTitle"/>
          </p:nvPr>
        </p:nvSpPr>
        <p:spPr>
          <a:xfrm>
            <a:off x="5715056" y="3093150"/>
            <a:ext cx="1189200" cy="25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211" name="Google Shape;2211;p56"/>
          <p:cNvSpPr txBox="1"/>
          <p:nvPr>
            <p:ph idx="8" type="subTitle"/>
          </p:nvPr>
        </p:nvSpPr>
        <p:spPr>
          <a:xfrm>
            <a:off x="5715056" y="3445581"/>
            <a:ext cx="1189200" cy="29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12" name="Google Shape;2212;p56"/>
          <p:cNvSpPr txBox="1"/>
          <p:nvPr>
            <p:ph idx="9" type="subTitle"/>
          </p:nvPr>
        </p:nvSpPr>
        <p:spPr>
          <a:xfrm>
            <a:off x="7246200" y="3093150"/>
            <a:ext cx="1189200" cy="25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Patrick Hand"/>
              <a:buNone/>
              <a:defRPr sz="2200">
                <a:solidFill>
                  <a:schemeClr val="dk1"/>
                </a:solidFill>
                <a:latin typeface="Patrick Hand"/>
                <a:ea typeface="Patrick Hand"/>
                <a:cs typeface="Patrick Hand"/>
                <a:sym typeface="Patrick Hand"/>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213" name="Google Shape;2213;p56"/>
          <p:cNvSpPr txBox="1"/>
          <p:nvPr>
            <p:ph idx="13" type="subTitle"/>
          </p:nvPr>
        </p:nvSpPr>
        <p:spPr>
          <a:xfrm>
            <a:off x="7246200" y="3445581"/>
            <a:ext cx="1189200" cy="29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214" name="Google Shape;2214;p56"/>
          <p:cNvGrpSpPr/>
          <p:nvPr/>
        </p:nvGrpSpPr>
        <p:grpSpPr>
          <a:xfrm>
            <a:off x="0" y="1825"/>
            <a:ext cx="2022450" cy="1075325"/>
            <a:chOff x="-6300587" y="3973775"/>
            <a:chExt cx="2022450" cy="1075325"/>
          </a:xfrm>
        </p:grpSpPr>
        <p:sp>
          <p:nvSpPr>
            <p:cNvPr id="2215" name="Google Shape;2215;p56"/>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6"/>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7" name="Google Shape;2217;p56"/>
          <p:cNvGrpSpPr/>
          <p:nvPr/>
        </p:nvGrpSpPr>
        <p:grpSpPr>
          <a:xfrm flipH="1">
            <a:off x="-12" y="4162813"/>
            <a:ext cx="980875" cy="980675"/>
            <a:chOff x="12329575" y="5067075"/>
            <a:chExt cx="980875" cy="980675"/>
          </a:xfrm>
        </p:grpSpPr>
        <p:sp>
          <p:nvSpPr>
            <p:cNvPr id="2218" name="Google Shape;2218;p56"/>
            <p:cNvSpPr/>
            <p:nvPr/>
          </p:nvSpPr>
          <p:spPr>
            <a:xfrm>
              <a:off x="12361300" y="5360400"/>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6"/>
            <p:cNvSpPr/>
            <p:nvPr/>
          </p:nvSpPr>
          <p:spPr>
            <a:xfrm>
              <a:off x="12334850" y="5447750"/>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6"/>
            <p:cNvSpPr/>
            <p:nvPr/>
          </p:nvSpPr>
          <p:spPr>
            <a:xfrm>
              <a:off x="12345425" y="5402700"/>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6"/>
            <p:cNvSpPr/>
            <p:nvPr/>
          </p:nvSpPr>
          <p:spPr>
            <a:xfrm>
              <a:off x="12422200" y="5249375"/>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6"/>
            <p:cNvSpPr/>
            <p:nvPr/>
          </p:nvSpPr>
          <p:spPr>
            <a:xfrm>
              <a:off x="12398300" y="5283850"/>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6"/>
            <p:cNvSpPr/>
            <p:nvPr/>
          </p:nvSpPr>
          <p:spPr>
            <a:xfrm>
              <a:off x="12377150" y="5320850"/>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6"/>
            <p:cNvSpPr/>
            <p:nvPr/>
          </p:nvSpPr>
          <p:spPr>
            <a:xfrm>
              <a:off x="12329575" y="5497875"/>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6"/>
            <p:cNvSpPr/>
            <p:nvPr/>
          </p:nvSpPr>
          <p:spPr>
            <a:xfrm>
              <a:off x="12345425" y="5688200"/>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6"/>
            <p:cNvSpPr/>
            <p:nvPr/>
          </p:nvSpPr>
          <p:spPr>
            <a:xfrm>
              <a:off x="12810700" y="5067075"/>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6"/>
            <p:cNvSpPr/>
            <p:nvPr/>
          </p:nvSpPr>
          <p:spPr>
            <a:xfrm>
              <a:off x="12329575" y="5553475"/>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6"/>
            <p:cNvSpPr/>
            <p:nvPr/>
          </p:nvSpPr>
          <p:spPr>
            <a:xfrm>
              <a:off x="12332325" y="5614175"/>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6"/>
            <p:cNvSpPr/>
            <p:nvPr/>
          </p:nvSpPr>
          <p:spPr>
            <a:xfrm>
              <a:off x="12385200" y="5783375"/>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6"/>
            <p:cNvSpPr/>
            <p:nvPr/>
          </p:nvSpPr>
          <p:spPr>
            <a:xfrm>
              <a:off x="12509325" y="5162250"/>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6"/>
            <p:cNvSpPr/>
            <p:nvPr/>
          </p:nvSpPr>
          <p:spPr>
            <a:xfrm>
              <a:off x="12755300" y="5067075"/>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6"/>
            <p:cNvSpPr/>
            <p:nvPr/>
          </p:nvSpPr>
          <p:spPr>
            <a:xfrm>
              <a:off x="12871600" y="5069600"/>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6"/>
            <p:cNvSpPr/>
            <p:nvPr/>
          </p:nvSpPr>
          <p:spPr>
            <a:xfrm>
              <a:off x="12704950" y="5074900"/>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6"/>
            <p:cNvSpPr/>
            <p:nvPr/>
          </p:nvSpPr>
          <p:spPr>
            <a:xfrm>
              <a:off x="12945625" y="5082925"/>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6"/>
            <p:cNvSpPr/>
            <p:nvPr/>
          </p:nvSpPr>
          <p:spPr>
            <a:xfrm>
              <a:off x="13040800" y="5119950"/>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6"/>
            <p:cNvSpPr/>
            <p:nvPr/>
          </p:nvSpPr>
          <p:spPr>
            <a:xfrm>
              <a:off x="12477600" y="5191200"/>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6"/>
            <p:cNvSpPr/>
            <p:nvPr/>
          </p:nvSpPr>
          <p:spPr>
            <a:xfrm>
              <a:off x="12448625" y="5217650"/>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6"/>
            <p:cNvSpPr/>
            <p:nvPr/>
          </p:nvSpPr>
          <p:spPr>
            <a:xfrm>
              <a:off x="12541050" y="5141100"/>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6"/>
            <p:cNvSpPr/>
            <p:nvPr/>
          </p:nvSpPr>
          <p:spPr>
            <a:xfrm>
              <a:off x="12578075" y="5119950"/>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6"/>
            <p:cNvSpPr/>
            <p:nvPr/>
          </p:nvSpPr>
          <p:spPr>
            <a:xfrm>
              <a:off x="12617825" y="5101325"/>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6"/>
            <p:cNvSpPr/>
            <p:nvPr/>
          </p:nvSpPr>
          <p:spPr>
            <a:xfrm>
              <a:off x="12660125" y="5085475"/>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2" name="Google Shape;2242;p56"/>
          <p:cNvGrpSpPr/>
          <p:nvPr/>
        </p:nvGrpSpPr>
        <p:grpSpPr>
          <a:xfrm>
            <a:off x="8468096" y="4509521"/>
            <a:ext cx="675898" cy="633990"/>
            <a:chOff x="731675" y="1636850"/>
            <a:chExt cx="805600" cy="755650"/>
          </a:xfrm>
        </p:grpSpPr>
        <p:sp>
          <p:nvSpPr>
            <p:cNvPr id="2243" name="Google Shape;2243;p56"/>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6"/>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6"/>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6"/>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6"/>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6"/>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6"/>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6"/>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6"/>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6"/>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6"/>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6"/>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6"/>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6"/>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6"/>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6"/>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CUSTOM_25">
    <p:spTree>
      <p:nvGrpSpPr>
        <p:cNvPr id="2259" name="Shape 2259"/>
        <p:cNvGrpSpPr/>
        <p:nvPr/>
      </p:nvGrpSpPr>
      <p:grpSpPr>
        <a:xfrm>
          <a:off x="0" y="0"/>
          <a:ext cx="0" cy="0"/>
          <a:chOff x="0" y="0"/>
          <a:chExt cx="0" cy="0"/>
        </a:xfrm>
      </p:grpSpPr>
      <p:sp>
        <p:nvSpPr>
          <p:cNvPr id="2260" name="Google Shape;2260;p57"/>
          <p:cNvSpPr txBox="1"/>
          <p:nvPr>
            <p:ph type="title"/>
          </p:nvPr>
        </p:nvSpPr>
        <p:spPr>
          <a:xfrm>
            <a:off x="707074" y="535600"/>
            <a:ext cx="7723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61" name="Google Shape;2261;p57"/>
          <p:cNvSpPr txBox="1"/>
          <p:nvPr>
            <p:ph idx="1" type="subTitle"/>
          </p:nvPr>
        </p:nvSpPr>
        <p:spPr>
          <a:xfrm>
            <a:off x="1700250" y="1295400"/>
            <a:ext cx="17622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atrick Hand"/>
              <a:buNone/>
              <a:defRPr sz="2200">
                <a:solidFill>
                  <a:schemeClr val="dk1"/>
                </a:solidFill>
                <a:latin typeface="Patrick Hand"/>
                <a:ea typeface="Patrick Hand"/>
                <a:cs typeface="Patrick Hand"/>
                <a:sym typeface="Patrick Han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62" name="Google Shape;2262;p57"/>
          <p:cNvSpPr txBox="1"/>
          <p:nvPr>
            <p:ph idx="2" type="subTitle"/>
          </p:nvPr>
        </p:nvSpPr>
        <p:spPr>
          <a:xfrm>
            <a:off x="704850" y="1712975"/>
            <a:ext cx="7723800" cy="272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grpSp>
        <p:nvGrpSpPr>
          <p:cNvPr id="2263" name="Google Shape;2263;p57"/>
          <p:cNvGrpSpPr/>
          <p:nvPr/>
        </p:nvGrpSpPr>
        <p:grpSpPr>
          <a:xfrm>
            <a:off x="7121538" y="1825"/>
            <a:ext cx="2022450" cy="1075325"/>
            <a:chOff x="820963" y="3973763"/>
            <a:chExt cx="2022450" cy="1075325"/>
          </a:xfrm>
        </p:grpSpPr>
        <p:sp>
          <p:nvSpPr>
            <p:cNvPr id="2264" name="Google Shape;2264;p57"/>
            <p:cNvSpPr/>
            <p:nvPr/>
          </p:nvSpPr>
          <p:spPr>
            <a:xfrm flipH="1">
              <a:off x="820963" y="3973763"/>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7"/>
            <p:cNvSpPr/>
            <p:nvPr/>
          </p:nvSpPr>
          <p:spPr>
            <a:xfrm flipH="1">
              <a:off x="1984138" y="3973763"/>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6" name="Google Shape;2266;p57"/>
          <p:cNvGrpSpPr/>
          <p:nvPr/>
        </p:nvGrpSpPr>
        <p:grpSpPr>
          <a:xfrm>
            <a:off x="8046613" y="3571500"/>
            <a:ext cx="1097388" cy="1657725"/>
            <a:chOff x="16064263" y="235900"/>
            <a:chExt cx="1097388" cy="1657725"/>
          </a:xfrm>
        </p:grpSpPr>
        <p:sp>
          <p:nvSpPr>
            <p:cNvPr id="2267" name="Google Shape;2267;p57"/>
            <p:cNvSpPr/>
            <p:nvPr/>
          </p:nvSpPr>
          <p:spPr>
            <a:xfrm>
              <a:off x="16196625" y="931350"/>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8" name="Google Shape;2268;p57"/>
            <p:cNvGrpSpPr/>
            <p:nvPr/>
          </p:nvGrpSpPr>
          <p:grpSpPr>
            <a:xfrm>
              <a:off x="16064263" y="235900"/>
              <a:ext cx="980875" cy="980675"/>
              <a:chOff x="12227575" y="983075"/>
              <a:chExt cx="980875" cy="980675"/>
            </a:xfrm>
          </p:grpSpPr>
          <p:sp>
            <p:nvSpPr>
              <p:cNvPr id="2269" name="Google Shape;2269;p57"/>
              <p:cNvSpPr/>
              <p:nvPr/>
            </p:nvSpPr>
            <p:spPr>
              <a:xfrm>
                <a:off x="12259300" y="1276400"/>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7"/>
              <p:cNvSpPr/>
              <p:nvPr/>
            </p:nvSpPr>
            <p:spPr>
              <a:xfrm>
                <a:off x="12232850" y="1363750"/>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7"/>
              <p:cNvSpPr/>
              <p:nvPr/>
            </p:nvSpPr>
            <p:spPr>
              <a:xfrm>
                <a:off x="12243425" y="1318700"/>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7"/>
              <p:cNvSpPr/>
              <p:nvPr/>
            </p:nvSpPr>
            <p:spPr>
              <a:xfrm>
                <a:off x="12320200" y="1165375"/>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7"/>
              <p:cNvSpPr/>
              <p:nvPr/>
            </p:nvSpPr>
            <p:spPr>
              <a:xfrm>
                <a:off x="12296300" y="1199850"/>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7"/>
              <p:cNvSpPr/>
              <p:nvPr/>
            </p:nvSpPr>
            <p:spPr>
              <a:xfrm>
                <a:off x="12275150" y="1236850"/>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7"/>
              <p:cNvSpPr/>
              <p:nvPr/>
            </p:nvSpPr>
            <p:spPr>
              <a:xfrm>
                <a:off x="12227575" y="1413875"/>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7"/>
              <p:cNvSpPr/>
              <p:nvPr/>
            </p:nvSpPr>
            <p:spPr>
              <a:xfrm>
                <a:off x="12243425" y="1604200"/>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7"/>
              <p:cNvSpPr/>
              <p:nvPr/>
            </p:nvSpPr>
            <p:spPr>
              <a:xfrm>
                <a:off x="12708700" y="983075"/>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7"/>
              <p:cNvSpPr/>
              <p:nvPr/>
            </p:nvSpPr>
            <p:spPr>
              <a:xfrm>
                <a:off x="12227575" y="1469475"/>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7"/>
              <p:cNvSpPr/>
              <p:nvPr/>
            </p:nvSpPr>
            <p:spPr>
              <a:xfrm>
                <a:off x="12230325" y="1530175"/>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7"/>
              <p:cNvSpPr/>
              <p:nvPr/>
            </p:nvSpPr>
            <p:spPr>
              <a:xfrm>
                <a:off x="12283200" y="1699375"/>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7"/>
              <p:cNvSpPr/>
              <p:nvPr/>
            </p:nvSpPr>
            <p:spPr>
              <a:xfrm>
                <a:off x="12407325" y="1078250"/>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7"/>
              <p:cNvSpPr/>
              <p:nvPr/>
            </p:nvSpPr>
            <p:spPr>
              <a:xfrm>
                <a:off x="12653300" y="983075"/>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7"/>
              <p:cNvSpPr/>
              <p:nvPr/>
            </p:nvSpPr>
            <p:spPr>
              <a:xfrm>
                <a:off x="12769600" y="985600"/>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7"/>
              <p:cNvSpPr/>
              <p:nvPr/>
            </p:nvSpPr>
            <p:spPr>
              <a:xfrm>
                <a:off x="12602950" y="990900"/>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7"/>
              <p:cNvSpPr/>
              <p:nvPr/>
            </p:nvSpPr>
            <p:spPr>
              <a:xfrm>
                <a:off x="12843625" y="998925"/>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7"/>
              <p:cNvSpPr/>
              <p:nvPr/>
            </p:nvSpPr>
            <p:spPr>
              <a:xfrm>
                <a:off x="12938800" y="1035950"/>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7"/>
              <p:cNvSpPr/>
              <p:nvPr/>
            </p:nvSpPr>
            <p:spPr>
              <a:xfrm>
                <a:off x="12375600" y="1107200"/>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7"/>
              <p:cNvSpPr/>
              <p:nvPr/>
            </p:nvSpPr>
            <p:spPr>
              <a:xfrm>
                <a:off x="12346625" y="1133650"/>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7"/>
              <p:cNvSpPr/>
              <p:nvPr/>
            </p:nvSpPr>
            <p:spPr>
              <a:xfrm>
                <a:off x="12439050" y="1057100"/>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7"/>
              <p:cNvSpPr/>
              <p:nvPr/>
            </p:nvSpPr>
            <p:spPr>
              <a:xfrm>
                <a:off x="12476075" y="1035950"/>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7"/>
              <p:cNvSpPr/>
              <p:nvPr/>
            </p:nvSpPr>
            <p:spPr>
              <a:xfrm>
                <a:off x="12515825" y="1017325"/>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7"/>
              <p:cNvSpPr/>
              <p:nvPr/>
            </p:nvSpPr>
            <p:spPr>
              <a:xfrm>
                <a:off x="12558125" y="1001475"/>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93" name="Google Shape;2293;p57"/>
          <p:cNvSpPr/>
          <p:nvPr/>
        </p:nvSpPr>
        <p:spPr>
          <a:xfrm>
            <a:off x="-525500" y="4527450"/>
            <a:ext cx="1171025" cy="1173750"/>
          </a:xfrm>
          <a:custGeom>
            <a:rect b="b" l="l" r="r" t="t"/>
            <a:pathLst>
              <a:path extrusionOk="0" h="46950" w="46841">
                <a:moveTo>
                  <a:pt x="23365" y="1802"/>
                </a:moveTo>
                <a:lnTo>
                  <a:pt x="45148" y="23475"/>
                </a:lnTo>
                <a:lnTo>
                  <a:pt x="23365" y="45258"/>
                </a:lnTo>
                <a:lnTo>
                  <a:pt x="1692" y="23475"/>
                </a:lnTo>
                <a:lnTo>
                  <a:pt x="23365" y="1802"/>
                </a:lnTo>
                <a:close/>
                <a:moveTo>
                  <a:pt x="23365" y="0"/>
                </a:moveTo>
                <a:lnTo>
                  <a:pt x="0" y="23475"/>
                </a:lnTo>
                <a:lnTo>
                  <a:pt x="23365" y="46950"/>
                </a:lnTo>
                <a:lnTo>
                  <a:pt x="46840" y="23475"/>
                </a:lnTo>
                <a:lnTo>
                  <a:pt x="23365" y="0"/>
                </a:lnTo>
                <a:close/>
              </a:path>
            </a:pathLst>
          </a:custGeom>
          <a:no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4" name="Google Shape;2294;p57"/>
          <p:cNvGrpSpPr/>
          <p:nvPr/>
        </p:nvGrpSpPr>
        <p:grpSpPr>
          <a:xfrm>
            <a:off x="-12" y="0"/>
            <a:ext cx="2783800" cy="1027300"/>
            <a:chOff x="-11915312" y="-1392075"/>
            <a:chExt cx="2783800" cy="1027300"/>
          </a:xfrm>
        </p:grpSpPr>
        <p:sp>
          <p:nvSpPr>
            <p:cNvPr id="2295" name="Google Shape;2295;p57"/>
            <p:cNvSpPr/>
            <p:nvPr/>
          </p:nvSpPr>
          <p:spPr>
            <a:xfrm rot="10800000">
              <a:off x="-11915312" y="-139207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7"/>
            <p:cNvSpPr/>
            <p:nvPr/>
          </p:nvSpPr>
          <p:spPr>
            <a:xfrm rot="10800000">
              <a:off x="-11915312" y="-139207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7" name="Google Shape;2297;p57"/>
          <p:cNvSpPr/>
          <p:nvPr/>
        </p:nvSpPr>
        <p:spPr>
          <a:xfrm>
            <a:off x="3977399" y="1132493"/>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6" name="Shape 206"/>
        <p:cNvGrpSpPr/>
        <p:nvPr/>
      </p:nvGrpSpPr>
      <p:grpSpPr>
        <a:xfrm>
          <a:off x="0" y="0"/>
          <a:ext cx="0" cy="0"/>
          <a:chOff x="0" y="0"/>
          <a:chExt cx="0" cy="0"/>
        </a:xfrm>
      </p:grpSpPr>
      <p:sp>
        <p:nvSpPr>
          <p:cNvPr id="207" name="Google Shape;207;p7"/>
          <p:cNvSpPr txBox="1"/>
          <p:nvPr>
            <p:ph idx="1" type="body"/>
          </p:nvPr>
        </p:nvSpPr>
        <p:spPr>
          <a:xfrm>
            <a:off x="1149900" y="2304793"/>
            <a:ext cx="2808000" cy="11748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400"/>
            </a:lvl1pPr>
            <a:lvl2pPr indent="-304800" lvl="1" marL="914400">
              <a:spcBef>
                <a:spcPts val="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08" name="Google Shape;208;p7"/>
          <p:cNvSpPr txBox="1"/>
          <p:nvPr>
            <p:ph type="title"/>
          </p:nvPr>
        </p:nvSpPr>
        <p:spPr>
          <a:xfrm>
            <a:off x="1149900" y="1663907"/>
            <a:ext cx="2808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9" name="Google Shape;209;p7"/>
          <p:cNvSpPr/>
          <p:nvPr/>
        </p:nvSpPr>
        <p:spPr>
          <a:xfrm>
            <a:off x="2768698" y="2260800"/>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7"/>
          <p:cNvGrpSpPr/>
          <p:nvPr/>
        </p:nvGrpSpPr>
        <p:grpSpPr>
          <a:xfrm rot="10800000">
            <a:off x="7121538" y="4061763"/>
            <a:ext cx="2022450" cy="1075325"/>
            <a:chOff x="-6300587" y="3973775"/>
            <a:chExt cx="2022450" cy="1075325"/>
          </a:xfrm>
        </p:grpSpPr>
        <p:sp>
          <p:nvSpPr>
            <p:cNvPr id="211" name="Google Shape;211;p7"/>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7"/>
          <p:cNvGrpSpPr/>
          <p:nvPr/>
        </p:nvGrpSpPr>
        <p:grpSpPr>
          <a:xfrm>
            <a:off x="-12" y="3485763"/>
            <a:ext cx="1097388" cy="1657725"/>
            <a:chOff x="8003138" y="150175"/>
            <a:chExt cx="1097388" cy="1657725"/>
          </a:xfrm>
        </p:grpSpPr>
        <p:sp>
          <p:nvSpPr>
            <p:cNvPr id="214" name="Google Shape;214;p7"/>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7"/>
            <p:cNvGrpSpPr/>
            <p:nvPr/>
          </p:nvGrpSpPr>
          <p:grpSpPr>
            <a:xfrm>
              <a:off x="8003138" y="150175"/>
              <a:ext cx="980875" cy="980675"/>
              <a:chOff x="4166450" y="897350"/>
              <a:chExt cx="980875" cy="980675"/>
            </a:xfrm>
          </p:grpSpPr>
          <p:sp>
            <p:nvSpPr>
              <p:cNvPr id="216" name="Google Shape;216;p7"/>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7"/>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7"/>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7"/>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0" name="Google Shape;240;p7"/>
          <p:cNvSpPr/>
          <p:nvPr/>
        </p:nvSpPr>
        <p:spPr>
          <a:xfrm>
            <a:off x="8287300" y="-457200"/>
            <a:ext cx="1171025" cy="1173750"/>
          </a:xfrm>
          <a:custGeom>
            <a:rect b="b" l="l" r="r" t="t"/>
            <a:pathLst>
              <a:path extrusionOk="0" h="46950" w="46841">
                <a:moveTo>
                  <a:pt x="23365" y="1802"/>
                </a:moveTo>
                <a:lnTo>
                  <a:pt x="45148" y="23475"/>
                </a:lnTo>
                <a:lnTo>
                  <a:pt x="23365" y="45258"/>
                </a:lnTo>
                <a:lnTo>
                  <a:pt x="1692" y="23475"/>
                </a:lnTo>
                <a:lnTo>
                  <a:pt x="23365" y="1802"/>
                </a:lnTo>
                <a:close/>
                <a:moveTo>
                  <a:pt x="23365" y="0"/>
                </a:moveTo>
                <a:lnTo>
                  <a:pt x="0" y="23475"/>
                </a:lnTo>
                <a:lnTo>
                  <a:pt x="23365" y="46950"/>
                </a:lnTo>
                <a:lnTo>
                  <a:pt x="46840" y="23475"/>
                </a:lnTo>
                <a:lnTo>
                  <a:pt x="23365" y="0"/>
                </a:lnTo>
                <a:close/>
              </a:path>
            </a:pathLst>
          </a:custGeom>
          <a:noFill/>
          <a:ln cap="flat"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7"/>
          <p:cNvGrpSpPr/>
          <p:nvPr/>
        </p:nvGrpSpPr>
        <p:grpSpPr>
          <a:xfrm rot="10800000">
            <a:off x="-12" y="-12075"/>
            <a:ext cx="2783800" cy="1027300"/>
            <a:chOff x="-5555112" y="2724125"/>
            <a:chExt cx="2783800" cy="1027300"/>
          </a:xfrm>
        </p:grpSpPr>
        <p:sp>
          <p:nvSpPr>
            <p:cNvPr id="242" name="Google Shape;242;p7"/>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7"/>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4" name="Shape 244"/>
        <p:cNvGrpSpPr/>
        <p:nvPr/>
      </p:nvGrpSpPr>
      <p:grpSpPr>
        <a:xfrm>
          <a:off x="0" y="0"/>
          <a:ext cx="0" cy="0"/>
          <a:chOff x="0" y="0"/>
          <a:chExt cx="0" cy="0"/>
        </a:xfrm>
      </p:grpSpPr>
      <p:sp>
        <p:nvSpPr>
          <p:cNvPr id="245" name="Google Shape;245;p8"/>
          <p:cNvSpPr txBox="1"/>
          <p:nvPr>
            <p:ph type="title"/>
          </p:nvPr>
        </p:nvSpPr>
        <p:spPr>
          <a:xfrm>
            <a:off x="713225" y="1653575"/>
            <a:ext cx="7717500" cy="1390800"/>
          </a:xfrm>
          <a:prstGeom prst="rect">
            <a:avLst/>
          </a:prstGeom>
        </p:spPr>
        <p:txBody>
          <a:bodyPr anchorCtr="0" anchor="ctr" bIns="91425" lIns="91425" spcFirstLastPara="1" rIns="91425" wrap="square" tIns="91425">
            <a:noAutofit/>
          </a:bodyPr>
          <a:lstStyle>
            <a:lvl1pPr lvl="0" rtl="0">
              <a:spcBef>
                <a:spcPts val="0"/>
              </a:spcBef>
              <a:spcAft>
                <a:spcPts val="0"/>
              </a:spcAft>
              <a:buSzPts val="10000"/>
              <a:buNone/>
              <a:defRPr sz="10000"/>
            </a:lvl1pPr>
            <a:lvl2pPr lvl="1" rtl="0">
              <a:spcBef>
                <a:spcPts val="0"/>
              </a:spcBef>
              <a:spcAft>
                <a:spcPts val="0"/>
              </a:spcAft>
              <a:buSzPts val="3000"/>
              <a:buNone/>
              <a:defRPr>
                <a:latin typeface="Raleway Medium"/>
                <a:ea typeface="Raleway Medium"/>
                <a:cs typeface="Raleway Medium"/>
                <a:sym typeface="Raleway Medium"/>
              </a:defRPr>
            </a:lvl2pPr>
            <a:lvl3pPr lvl="2" rtl="0">
              <a:spcBef>
                <a:spcPts val="0"/>
              </a:spcBef>
              <a:spcAft>
                <a:spcPts val="0"/>
              </a:spcAft>
              <a:buSzPts val="3000"/>
              <a:buNone/>
              <a:defRPr>
                <a:latin typeface="Raleway Medium"/>
                <a:ea typeface="Raleway Medium"/>
                <a:cs typeface="Raleway Medium"/>
                <a:sym typeface="Raleway Medium"/>
              </a:defRPr>
            </a:lvl3pPr>
            <a:lvl4pPr lvl="3" rtl="0">
              <a:spcBef>
                <a:spcPts val="0"/>
              </a:spcBef>
              <a:spcAft>
                <a:spcPts val="0"/>
              </a:spcAft>
              <a:buSzPts val="3000"/>
              <a:buNone/>
              <a:defRPr>
                <a:latin typeface="Raleway Medium"/>
                <a:ea typeface="Raleway Medium"/>
                <a:cs typeface="Raleway Medium"/>
                <a:sym typeface="Raleway Medium"/>
              </a:defRPr>
            </a:lvl4pPr>
            <a:lvl5pPr lvl="4" rtl="0">
              <a:spcBef>
                <a:spcPts val="0"/>
              </a:spcBef>
              <a:spcAft>
                <a:spcPts val="0"/>
              </a:spcAft>
              <a:buSzPts val="3000"/>
              <a:buNone/>
              <a:defRPr>
                <a:latin typeface="Raleway Medium"/>
                <a:ea typeface="Raleway Medium"/>
                <a:cs typeface="Raleway Medium"/>
                <a:sym typeface="Raleway Medium"/>
              </a:defRPr>
            </a:lvl5pPr>
            <a:lvl6pPr lvl="5" rtl="0">
              <a:spcBef>
                <a:spcPts val="0"/>
              </a:spcBef>
              <a:spcAft>
                <a:spcPts val="0"/>
              </a:spcAft>
              <a:buSzPts val="3000"/>
              <a:buNone/>
              <a:defRPr>
                <a:latin typeface="Raleway Medium"/>
                <a:ea typeface="Raleway Medium"/>
                <a:cs typeface="Raleway Medium"/>
                <a:sym typeface="Raleway Medium"/>
              </a:defRPr>
            </a:lvl6pPr>
            <a:lvl7pPr lvl="6" rtl="0">
              <a:spcBef>
                <a:spcPts val="0"/>
              </a:spcBef>
              <a:spcAft>
                <a:spcPts val="0"/>
              </a:spcAft>
              <a:buSzPts val="3000"/>
              <a:buNone/>
              <a:defRPr>
                <a:latin typeface="Raleway Medium"/>
                <a:ea typeface="Raleway Medium"/>
                <a:cs typeface="Raleway Medium"/>
                <a:sym typeface="Raleway Medium"/>
              </a:defRPr>
            </a:lvl7pPr>
            <a:lvl8pPr lvl="7" rtl="0">
              <a:spcBef>
                <a:spcPts val="0"/>
              </a:spcBef>
              <a:spcAft>
                <a:spcPts val="0"/>
              </a:spcAft>
              <a:buSzPts val="3000"/>
              <a:buNone/>
              <a:defRPr>
                <a:latin typeface="Raleway Medium"/>
                <a:ea typeface="Raleway Medium"/>
                <a:cs typeface="Raleway Medium"/>
                <a:sym typeface="Raleway Medium"/>
              </a:defRPr>
            </a:lvl8pPr>
            <a:lvl9pPr lvl="8" rtl="0">
              <a:spcBef>
                <a:spcPts val="0"/>
              </a:spcBef>
              <a:spcAft>
                <a:spcPts val="0"/>
              </a:spcAft>
              <a:buSzPts val="3000"/>
              <a:buNone/>
              <a:defRPr>
                <a:latin typeface="Raleway Medium"/>
                <a:ea typeface="Raleway Medium"/>
                <a:cs typeface="Raleway Medium"/>
                <a:sym typeface="Raleway Medium"/>
              </a:defRPr>
            </a:lvl9pPr>
          </a:lstStyle>
          <a:p/>
        </p:txBody>
      </p:sp>
      <p:grpSp>
        <p:nvGrpSpPr>
          <p:cNvPr id="246" name="Google Shape;246;p8"/>
          <p:cNvGrpSpPr/>
          <p:nvPr/>
        </p:nvGrpSpPr>
        <p:grpSpPr>
          <a:xfrm flipH="1">
            <a:off x="7121538" y="1825"/>
            <a:ext cx="2022450" cy="1075325"/>
            <a:chOff x="-6300587" y="3973775"/>
            <a:chExt cx="2022450" cy="1075325"/>
          </a:xfrm>
        </p:grpSpPr>
        <p:sp>
          <p:nvSpPr>
            <p:cNvPr id="247" name="Google Shape;247;p8"/>
            <p:cNvSpPr/>
            <p:nvPr/>
          </p:nvSpPr>
          <p:spPr>
            <a:xfrm>
              <a:off x="-6300587" y="3973775"/>
              <a:ext cx="2022450" cy="1075325"/>
            </a:xfrm>
            <a:custGeom>
              <a:rect b="b" l="l" r="r" t="t"/>
              <a:pathLst>
                <a:path extrusionOk="0" h="43013" w="80898">
                  <a:moveTo>
                    <a:pt x="34371" y="0"/>
                  </a:moveTo>
                  <a:lnTo>
                    <a:pt x="32780" y="1904"/>
                  </a:lnTo>
                  <a:cubicBezTo>
                    <a:pt x="30352" y="5287"/>
                    <a:pt x="29185" y="9830"/>
                    <a:pt x="27392" y="13848"/>
                  </a:cubicBezTo>
                  <a:cubicBezTo>
                    <a:pt x="25700" y="17866"/>
                    <a:pt x="22629" y="21783"/>
                    <a:pt x="18822" y="21885"/>
                  </a:cubicBezTo>
                  <a:cubicBezTo>
                    <a:pt x="15861" y="21885"/>
                    <a:pt x="13222" y="19668"/>
                    <a:pt x="10896" y="17553"/>
                  </a:cubicBezTo>
                  <a:cubicBezTo>
                    <a:pt x="7402" y="14271"/>
                    <a:pt x="3917" y="10887"/>
                    <a:pt x="0" y="8460"/>
                  </a:cubicBezTo>
                  <a:lnTo>
                    <a:pt x="0" y="26537"/>
                  </a:lnTo>
                  <a:cubicBezTo>
                    <a:pt x="2115" y="29287"/>
                    <a:pt x="4230" y="32036"/>
                    <a:pt x="6455" y="34574"/>
                  </a:cubicBezTo>
                  <a:cubicBezTo>
                    <a:pt x="10438" y="39077"/>
                    <a:pt x="15624" y="43012"/>
                    <a:pt x="20916" y="43012"/>
                  </a:cubicBezTo>
                  <a:cubicBezTo>
                    <a:pt x="22087" y="43012"/>
                    <a:pt x="23262" y="42820"/>
                    <a:pt x="24431" y="42399"/>
                  </a:cubicBezTo>
                  <a:cubicBezTo>
                    <a:pt x="29608" y="40605"/>
                    <a:pt x="32992" y="34785"/>
                    <a:pt x="35428" y="29075"/>
                  </a:cubicBezTo>
                  <a:cubicBezTo>
                    <a:pt x="37856" y="23365"/>
                    <a:pt x="39869" y="17020"/>
                    <a:pt x="43777" y="12689"/>
                  </a:cubicBezTo>
                  <a:cubicBezTo>
                    <a:pt x="48430" y="7504"/>
                    <a:pt x="55096" y="5812"/>
                    <a:pt x="61331" y="4966"/>
                  </a:cubicBezTo>
                  <a:cubicBezTo>
                    <a:pt x="67675" y="4120"/>
                    <a:pt x="74231" y="3908"/>
                    <a:pt x="80051" y="846"/>
                  </a:cubicBezTo>
                  <a:cubicBezTo>
                    <a:pt x="80263" y="736"/>
                    <a:pt x="80576" y="525"/>
                    <a:pt x="80897" y="423"/>
                  </a:cubicBezTo>
                  <a:lnTo>
                    <a:pt x="8089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6300587" y="3973775"/>
              <a:ext cx="859275" cy="547125"/>
            </a:xfrm>
            <a:custGeom>
              <a:rect b="b" l="l" r="r" t="t"/>
              <a:pathLst>
                <a:path extrusionOk="0" h="21885" w="34371">
                  <a:moveTo>
                    <a:pt x="0" y="0"/>
                  </a:moveTo>
                  <a:lnTo>
                    <a:pt x="0" y="8460"/>
                  </a:lnTo>
                  <a:cubicBezTo>
                    <a:pt x="3917" y="10887"/>
                    <a:pt x="7402" y="14271"/>
                    <a:pt x="10896" y="17553"/>
                  </a:cubicBezTo>
                  <a:cubicBezTo>
                    <a:pt x="13222" y="19668"/>
                    <a:pt x="15861" y="21885"/>
                    <a:pt x="18822" y="21885"/>
                  </a:cubicBezTo>
                  <a:cubicBezTo>
                    <a:pt x="22629" y="21783"/>
                    <a:pt x="25700" y="17866"/>
                    <a:pt x="27392" y="13848"/>
                  </a:cubicBezTo>
                  <a:cubicBezTo>
                    <a:pt x="29185" y="9830"/>
                    <a:pt x="30352" y="5287"/>
                    <a:pt x="32780" y="1904"/>
                  </a:cubicBezTo>
                  <a:lnTo>
                    <a:pt x="34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8"/>
          <p:cNvGrpSpPr/>
          <p:nvPr/>
        </p:nvGrpSpPr>
        <p:grpSpPr>
          <a:xfrm flipH="1">
            <a:off x="0" y="4116200"/>
            <a:ext cx="2783800" cy="1027300"/>
            <a:chOff x="-5555112" y="2724125"/>
            <a:chExt cx="2783800" cy="1027300"/>
          </a:xfrm>
        </p:grpSpPr>
        <p:sp>
          <p:nvSpPr>
            <p:cNvPr id="250" name="Google Shape;250;p8"/>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8"/>
          <p:cNvGrpSpPr/>
          <p:nvPr/>
        </p:nvGrpSpPr>
        <p:grpSpPr>
          <a:xfrm>
            <a:off x="-12" y="0"/>
            <a:ext cx="1097388" cy="1657725"/>
            <a:chOff x="8003138" y="150175"/>
            <a:chExt cx="1097388" cy="1657725"/>
          </a:xfrm>
        </p:grpSpPr>
        <p:sp>
          <p:nvSpPr>
            <p:cNvPr id="253" name="Google Shape;253;p8"/>
            <p:cNvSpPr/>
            <p:nvPr/>
          </p:nvSpPr>
          <p:spPr>
            <a:xfrm>
              <a:off x="8135500" y="845625"/>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8"/>
            <p:cNvGrpSpPr/>
            <p:nvPr/>
          </p:nvGrpSpPr>
          <p:grpSpPr>
            <a:xfrm>
              <a:off x="8003138" y="150175"/>
              <a:ext cx="980875" cy="980675"/>
              <a:chOff x="4166450" y="897350"/>
              <a:chExt cx="980875" cy="980675"/>
            </a:xfrm>
          </p:grpSpPr>
          <p:sp>
            <p:nvSpPr>
              <p:cNvPr id="255" name="Google Shape;255;p8"/>
              <p:cNvSpPr/>
              <p:nvPr/>
            </p:nvSpPr>
            <p:spPr>
              <a:xfrm>
                <a:off x="4198175" y="1190675"/>
                <a:ext cx="658375" cy="653100"/>
              </a:xfrm>
              <a:custGeom>
                <a:rect b="b" l="l" r="r" t="t"/>
                <a:pathLst>
                  <a:path extrusionOk="0" h="26124" w="26335">
                    <a:moveTo>
                      <a:pt x="322" y="0"/>
                    </a:moveTo>
                    <a:lnTo>
                      <a:pt x="0" y="956"/>
                    </a:lnTo>
                    <a:lnTo>
                      <a:pt x="25488" y="26123"/>
                    </a:lnTo>
                    <a:cubicBezTo>
                      <a:pt x="25801" y="26013"/>
                      <a:pt x="26123" y="25912"/>
                      <a:pt x="26334" y="25802"/>
                    </a:cubicBez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a:off x="4171725" y="1278025"/>
                <a:ext cx="597475" cy="592175"/>
              </a:xfrm>
              <a:custGeom>
                <a:rect b="b" l="l" r="r" t="t"/>
                <a:pathLst>
                  <a:path extrusionOk="0" h="23687" w="23899">
                    <a:moveTo>
                      <a:pt x="212" y="0"/>
                    </a:moveTo>
                    <a:cubicBezTo>
                      <a:pt x="212" y="423"/>
                      <a:pt x="111" y="736"/>
                      <a:pt x="1" y="1159"/>
                    </a:cubicBezTo>
                    <a:lnTo>
                      <a:pt x="22841" y="23686"/>
                    </a:lnTo>
                    <a:cubicBezTo>
                      <a:pt x="23163" y="23576"/>
                      <a:pt x="23586" y="23576"/>
                      <a:pt x="23899" y="23475"/>
                    </a:cubicBezTo>
                    <a:lnTo>
                      <a:pt x="2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p:nvPr/>
            </p:nvSpPr>
            <p:spPr>
              <a:xfrm>
                <a:off x="4182300" y="1232975"/>
                <a:ext cx="631950" cy="626650"/>
              </a:xfrm>
              <a:custGeom>
                <a:rect b="b" l="l" r="r" t="t"/>
                <a:pathLst>
                  <a:path extrusionOk="0" h="25066" w="25278">
                    <a:moveTo>
                      <a:pt x="322" y="0"/>
                    </a:moveTo>
                    <a:lnTo>
                      <a:pt x="1" y="956"/>
                    </a:lnTo>
                    <a:lnTo>
                      <a:pt x="24322" y="25065"/>
                    </a:lnTo>
                    <a:lnTo>
                      <a:pt x="25277" y="24744"/>
                    </a:lnTo>
                    <a:lnTo>
                      <a:pt x="3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a:off x="4259075" y="1079650"/>
                <a:ext cx="708500" cy="700675"/>
              </a:xfrm>
              <a:custGeom>
                <a:rect b="b" l="l" r="r" t="t"/>
                <a:pathLst>
                  <a:path extrusionOk="0" h="28027" w="28340">
                    <a:moveTo>
                      <a:pt x="635" y="0"/>
                    </a:moveTo>
                    <a:cubicBezTo>
                      <a:pt x="424" y="322"/>
                      <a:pt x="212" y="533"/>
                      <a:pt x="1" y="745"/>
                    </a:cubicBezTo>
                    <a:lnTo>
                      <a:pt x="27595" y="28026"/>
                    </a:lnTo>
                    <a:cubicBezTo>
                      <a:pt x="27807" y="27916"/>
                      <a:pt x="28018" y="27705"/>
                      <a:pt x="28340" y="2749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4235175" y="1114125"/>
                <a:ext cx="697925" cy="689875"/>
              </a:xfrm>
              <a:custGeom>
                <a:rect b="b" l="l" r="r" t="t"/>
                <a:pathLst>
                  <a:path extrusionOk="0" h="27595" w="27917">
                    <a:moveTo>
                      <a:pt x="534" y="0"/>
                    </a:moveTo>
                    <a:cubicBezTo>
                      <a:pt x="322" y="313"/>
                      <a:pt x="212" y="525"/>
                      <a:pt x="1" y="846"/>
                    </a:cubicBezTo>
                    <a:lnTo>
                      <a:pt x="27071" y="27595"/>
                    </a:lnTo>
                    <a:cubicBezTo>
                      <a:pt x="27392" y="27493"/>
                      <a:pt x="27604" y="27282"/>
                      <a:pt x="27917" y="27172"/>
                    </a:cubicBezTo>
                    <a:lnTo>
                      <a:pt x="5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p:nvPr/>
            </p:nvSpPr>
            <p:spPr>
              <a:xfrm>
                <a:off x="4214025" y="1151125"/>
                <a:ext cx="682075" cy="674025"/>
              </a:xfrm>
              <a:custGeom>
                <a:rect b="b" l="l" r="r" t="t"/>
                <a:pathLst>
                  <a:path extrusionOk="0" h="26961" w="27283">
                    <a:moveTo>
                      <a:pt x="534" y="1"/>
                    </a:moveTo>
                    <a:cubicBezTo>
                      <a:pt x="322" y="314"/>
                      <a:pt x="212" y="525"/>
                      <a:pt x="1" y="847"/>
                    </a:cubicBezTo>
                    <a:lnTo>
                      <a:pt x="26436" y="26961"/>
                    </a:lnTo>
                    <a:cubicBezTo>
                      <a:pt x="26758" y="26859"/>
                      <a:pt x="27071" y="26749"/>
                      <a:pt x="27282" y="26538"/>
                    </a:cubicBezTo>
                    <a:lnTo>
                      <a:pt x="5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
              <p:cNvSpPr/>
              <p:nvPr/>
            </p:nvSpPr>
            <p:spPr>
              <a:xfrm>
                <a:off x="4166450" y="1328150"/>
                <a:ext cx="552625" cy="549875"/>
              </a:xfrm>
              <a:custGeom>
                <a:rect b="b" l="l" r="r" t="t"/>
                <a:pathLst>
                  <a:path extrusionOk="0" h="21995" w="22105">
                    <a:moveTo>
                      <a:pt x="110" y="0"/>
                    </a:moveTo>
                    <a:cubicBezTo>
                      <a:pt x="110" y="423"/>
                      <a:pt x="0" y="846"/>
                      <a:pt x="0" y="1269"/>
                    </a:cubicBezTo>
                    <a:lnTo>
                      <a:pt x="20937" y="21994"/>
                    </a:lnTo>
                    <a:cubicBezTo>
                      <a:pt x="21360" y="21893"/>
                      <a:pt x="21682" y="21893"/>
                      <a:pt x="22105" y="21783"/>
                    </a:cubicBezTo>
                    <a:lnTo>
                      <a:pt x="1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8"/>
              <p:cNvSpPr/>
              <p:nvPr/>
            </p:nvSpPr>
            <p:spPr>
              <a:xfrm>
                <a:off x="4182300" y="1518475"/>
                <a:ext cx="346450" cy="343675"/>
              </a:xfrm>
              <a:custGeom>
                <a:rect b="b" l="l" r="r" t="t"/>
                <a:pathLst>
                  <a:path extrusionOk="0" h="13747" w="13858">
                    <a:moveTo>
                      <a:pt x="1" y="1"/>
                    </a:moveTo>
                    <a:lnTo>
                      <a:pt x="1" y="1"/>
                    </a:lnTo>
                    <a:cubicBezTo>
                      <a:pt x="212" y="635"/>
                      <a:pt x="424" y="1269"/>
                      <a:pt x="745" y="1904"/>
                    </a:cubicBezTo>
                    <a:lnTo>
                      <a:pt x="11954" y="13113"/>
                    </a:lnTo>
                    <a:lnTo>
                      <a:pt x="13857" y="13747"/>
                    </a:lnTo>
                    <a:lnTo>
                      <a:pt x="1" y="1"/>
                    </a:lnTo>
                    <a:close/>
                    <a:moveTo>
                      <a:pt x="13857" y="13747"/>
                    </a:moveTo>
                    <a:lnTo>
                      <a:pt x="13857" y="13747"/>
                    </a:lnTo>
                    <a:lnTo>
                      <a:pt x="13857" y="1374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8"/>
              <p:cNvSpPr/>
              <p:nvPr/>
            </p:nvSpPr>
            <p:spPr>
              <a:xfrm>
                <a:off x="4647575" y="897350"/>
                <a:ext cx="499750" cy="494250"/>
              </a:xfrm>
              <a:custGeom>
                <a:rect b="b" l="l" r="r" t="t"/>
                <a:pathLst>
                  <a:path extrusionOk="0" h="19770" w="19990">
                    <a:moveTo>
                      <a:pt x="0" y="0"/>
                    </a:moveTo>
                    <a:lnTo>
                      <a:pt x="19990" y="19770"/>
                    </a:lnTo>
                    <a:cubicBezTo>
                      <a:pt x="19990" y="19347"/>
                      <a:pt x="19990" y="18924"/>
                      <a:pt x="19880" y="18399"/>
                    </a:cubicBezTo>
                    <a:lnTo>
                      <a:pt x="13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
              <p:cNvSpPr/>
              <p:nvPr/>
            </p:nvSpPr>
            <p:spPr>
              <a:xfrm>
                <a:off x="4166450" y="1383750"/>
                <a:ext cx="497000" cy="494275"/>
              </a:xfrm>
              <a:custGeom>
                <a:rect b="b" l="l" r="r" t="t"/>
                <a:pathLst>
                  <a:path extrusionOk="0" h="19771" w="19880">
                    <a:moveTo>
                      <a:pt x="0" y="1"/>
                    </a:moveTo>
                    <a:lnTo>
                      <a:pt x="0" y="1371"/>
                    </a:lnTo>
                    <a:lnTo>
                      <a:pt x="18611" y="19770"/>
                    </a:lnTo>
                    <a:lnTo>
                      <a:pt x="19880" y="1977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4169200" y="1444450"/>
                <a:ext cx="433575" cy="431025"/>
              </a:xfrm>
              <a:custGeom>
                <a:rect b="b" l="l" r="r" t="t"/>
                <a:pathLst>
                  <a:path extrusionOk="0" h="17241" w="17343">
                    <a:moveTo>
                      <a:pt x="0" y="1"/>
                    </a:moveTo>
                    <a:lnTo>
                      <a:pt x="0" y="1"/>
                    </a:lnTo>
                    <a:cubicBezTo>
                      <a:pt x="102" y="534"/>
                      <a:pt x="102" y="1058"/>
                      <a:pt x="212" y="1591"/>
                    </a:cubicBezTo>
                    <a:lnTo>
                      <a:pt x="15752" y="17029"/>
                    </a:lnTo>
                    <a:cubicBezTo>
                      <a:pt x="16285" y="17131"/>
                      <a:pt x="16809" y="17131"/>
                      <a:pt x="17342" y="17241"/>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a:off x="4222075" y="1613650"/>
                <a:ext cx="211500" cy="211500"/>
              </a:xfrm>
              <a:custGeom>
                <a:rect b="b" l="l" r="r" t="t"/>
                <a:pathLst>
                  <a:path extrusionOk="0" h="8460" w="8460">
                    <a:moveTo>
                      <a:pt x="0" y="0"/>
                    </a:moveTo>
                    <a:lnTo>
                      <a:pt x="0" y="0"/>
                    </a:lnTo>
                    <a:cubicBezTo>
                      <a:pt x="846" y="1802"/>
                      <a:pt x="2115" y="3384"/>
                      <a:pt x="3595" y="4864"/>
                    </a:cubicBezTo>
                    <a:cubicBezTo>
                      <a:pt x="5076" y="6345"/>
                      <a:pt x="6658" y="7512"/>
                      <a:pt x="8460" y="8460"/>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a:off x="4346200" y="992525"/>
                <a:ext cx="705975" cy="703200"/>
              </a:xfrm>
              <a:custGeom>
                <a:rect b="b" l="l" r="r" t="t"/>
                <a:pathLst>
                  <a:path extrusionOk="0" h="28128" w="28239">
                    <a:moveTo>
                      <a:pt x="745" y="0"/>
                    </a:moveTo>
                    <a:cubicBezTo>
                      <a:pt x="424" y="212"/>
                      <a:pt x="212" y="423"/>
                      <a:pt x="1" y="635"/>
                    </a:cubicBezTo>
                    <a:lnTo>
                      <a:pt x="27705" y="28127"/>
                    </a:lnTo>
                    <a:cubicBezTo>
                      <a:pt x="27917" y="27806"/>
                      <a:pt x="28027" y="27595"/>
                      <a:pt x="28238" y="27383"/>
                    </a:cubicBezTo>
                    <a:lnTo>
                      <a:pt x="7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p:nvPr/>
            </p:nvSpPr>
            <p:spPr>
              <a:xfrm>
                <a:off x="4592175" y="897350"/>
                <a:ext cx="552425" cy="549875"/>
              </a:xfrm>
              <a:custGeom>
                <a:rect b="b" l="l" r="r" t="t"/>
                <a:pathLst>
                  <a:path extrusionOk="0" h="21995" w="22097">
                    <a:moveTo>
                      <a:pt x="1159" y="0"/>
                    </a:moveTo>
                    <a:cubicBezTo>
                      <a:pt x="846" y="102"/>
                      <a:pt x="423" y="102"/>
                      <a:pt x="0" y="212"/>
                    </a:cubicBezTo>
                    <a:lnTo>
                      <a:pt x="21995" y="21995"/>
                    </a:lnTo>
                    <a:cubicBezTo>
                      <a:pt x="22096" y="21572"/>
                      <a:pt x="22096" y="21149"/>
                      <a:pt x="22096" y="20726"/>
                    </a:cubicBezTo>
                    <a:lnTo>
                      <a:pt x="11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p:nvPr/>
            </p:nvSpPr>
            <p:spPr>
              <a:xfrm>
                <a:off x="4708475" y="899875"/>
                <a:ext cx="433575" cy="431050"/>
              </a:xfrm>
              <a:custGeom>
                <a:rect b="b" l="l" r="r" t="t"/>
                <a:pathLst>
                  <a:path extrusionOk="0" h="17242" w="17343">
                    <a:moveTo>
                      <a:pt x="1" y="1"/>
                    </a:moveTo>
                    <a:lnTo>
                      <a:pt x="17343" y="17241"/>
                    </a:lnTo>
                    <a:cubicBezTo>
                      <a:pt x="17343" y="16708"/>
                      <a:pt x="17233" y="16184"/>
                      <a:pt x="17131" y="15651"/>
                    </a:cubicBezTo>
                    <a:lnTo>
                      <a:pt x="1583" y="212"/>
                    </a:lnTo>
                    <a:cubicBezTo>
                      <a:pt x="1058" y="111"/>
                      <a:pt x="525" y="11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a:off x="4541825" y="905175"/>
                <a:ext cx="597475" cy="592175"/>
              </a:xfrm>
              <a:custGeom>
                <a:rect b="b" l="l" r="r" t="t"/>
                <a:pathLst>
                  <a:path extrusionOk="0" h="23687" w="23899">
                    <a:moveTo>
                      <a:pt x="1168" y="0"/>
                    </a:moveTo>
                    <a:cubicBezTo>
                      <a:pt x="745" y="110"/>
                      <a:pt x="424" y="110"/>
                      <a:pt x="1" y="212"/>
                    </a:cubicBezTo>
                    <a:lnTo>
                      <a:pt x="23687" y="23687"/>
                    </a:lnTo>
                    <a:cubicBezTo>
                      <a:pt x="23797" y="23264"/>
                      <a:pt x="23797" y="22951"/>
                      <a:pt x="23899" y="22528"/>
                    </a:cubicBezTo>
                    <a:lnTo>
                      <a:pt x="11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4782500" y="913200"/>
                <a:ext cx="346225" cy="343700"/>
              </a:xfrm>
              <a:custGeom>
                <a:rect b="b" l="l" r="r" t="t"/>
                <a:pathLst>
                  <a:path extrusionOk="0" h="13748" w="13849">
                    <a:moveTo>
                      <a:pt x="1" y="1"/>
                    </a:moveTo>
                    <a:lnTo>
                      <a:pt x="13849" y="13747"/>
                    </a:lnTo>
                    <a:lnTo>
                      <a:pt x="13214" y="11844"/>
                    </a:lnTo>
                    <a:lnTo>
                      <a:pt x="2005" y="635"/>
                    </a:lnTo>
                    <a:cubicBezTo>
                      <a:pt x="1269" y="424"/>
                      <a:pt x="635" y="212"/>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
              <p:cNvSpPr/>
              <p:nvPr/>
            </p:nvSpPr>
            <p:spPr>
              <a:xfrm>
                <a:off x="4877675" y="950225"/>
                <a:ext cx="214050" cy="211500"/>
              </a:xfrm>
              <a:custGeom>
                <a:rect b="b" l="l" r="r" t="t"/>
                <a:pathLst>
                  <a:path extrusionOk="0" h="8460" w="8562">
                    <a:moveTo>
                      <a:pt x="0" y="0"/>
                    </a:moveTo>
                    <a:lnTo>
                      <a:pt x="8561" y="8460"/>
                    </a:lnTo>
                    <a:cubicBezTo>
                      <a:pt x="7614" y="6658"/>
                      <a:pt x="6446" y="5076"/>
                      <a:pt x="4966" y="3595"/>
                    </a:cubicBezTo>
                    <a:cubicBezTo>
                      <a:pt x="3486" y="2115"/>
                      <a:pt x="1794" y="94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
              <p:cNvSpPr/>
              <p:nvPr/>
            </p:nvSpPr>
            <p:spPr>
              <a:xfrm>
                <a:off x="4314475" y="1021475"/>
                <a:ext cx="711250" cy="705975"/>
              </a:xfrm>
              <a:custGeom>
                <a:rect b="b" l="l" r="r" t="t"/>
                <a:pathLst>
                  <a:path extrusionOk="0" h="28239" w="28450">
                    <a:moveTo>
                      <a:pt x="635" y="1"/>
                    </a:moveTo>
                    <a:cubicBezTo>
                      <a:pt x="424" y="111"/>
                      <a:pt x="212" y="322"/>
                      <a:pt x="1" y="635"/>
                    </a:cubicBezTo>
                    <a:lnTo>
                      <a:pt x="27815" y="28238"/>
                    </a:lnTo>
                    <a:cubicBezTo>
                      <a:pt x="28027" y="27917"/>
                      <a:pt x="28238" y="27705"/>
                      <a:pt x="28450" y="27494"/>
                    </a:cubicBezTo>
                    <a:lnTo>
                      <a:pt x="63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a:off x="4285500" y="1047925"/>
                <a:ext cx="711050" cy="705950"/>
              </a:xfrm>
              <a:custGeom>
                <a:rect b="b" l="l" r="r" t="t"/>
                <a:pathLst>
                  <a:path extrusionOk="0" h="28238" w="28442">
                    <a:moveTo>
                      <a:pt x="635" y="0"/>
                    </a:moveTo>
                    <a:cubicBezTo>
                      <a:pt x="424" y="322"/>
                      <a:pt x="212" y="533"/>
                      <a:pt x="1" y="745"/>
                    </a:cubicBezTo>
                    <a:lnTo>
                      <a:pt x="27807" y="28238"/>
                    </a:lnTo>
                    <a:cubicBezTo>
                      <a:pt x="28018" y="28128"/>
                      <a:pt x="28230" y="27916"/>
                      <a:pt x="28441" y="27603"/>
                    </a:cubicBezTo>
                    <a:lnTo>
                      <a:pt x="63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a:off x="4377925" y="971375"/>
                <a:ext cx="697925" cy="689875"/>
              </a:xfrm>
              <a:custGeom>
                <a:rect b="b" l="l" r="r" t="t"/>
                <a:pathLst>
                  <a:path extrusionOk="0" h="27595" w="27917">
                    <a:moveTo>
                      <a:pt x="847" y="0"/>
                    </a:moveTo>
                    <a:cubicBezTo>
                      <a:pt x="534" y="102"/>
                      <a:pt x="322" y="313"/>
                      <a:pt x="1" y="423"/>
                    </a:cubicBezTo>
                    <a:lnTo>
                      <a:pt x="27392" y="27595"/>
                    </a:lnTo>
                    <a:cubicBezTo>
                      <a:pt x="27604" y="27282"/>
                      <a:pt x="27705" y="27070"/>
                      <a:pt x="27917" y="26749"/>
                    </a:cubicBezTo>
                    <a:lnTo>
                      <a:pt x="84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4414950" y="950225"/>
                <a:ext cx="682050" cy="674025"/>
              </a:xfrm>
              <a:custGeom>
                <a:rect b="b" l="l" r="r" t="t"/>
                <a:pathLst>
                  <a:path extrusionOk="0" h="26961" w="27282">
                    <a:moveTo>
                      <a:pt x="846" y="0"/>
                    </a:moveTo>
                    <a:cubicBezTo>
                      <a:pt x="533" y="102"/>
                      <a:pt x="322" y="212"/>
                      <a:pt x="0" y="423"/>
                    </a:cubicBezTo>
                    <a:lnTo>
                      <a:pt x="26859" y="26960"/>
                    </a:lnTo>
                    <a:cubicBezTo>
                      <a:pt x="26969" y="26647"/>
                      <a:pt x="27180" y="26436"/>
                      <a:pt x="27282" y="26114"/>
                    </a:cubicBezTo>
                    <a:lnTo>
                      <a:pt x="84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a:off x="4454700" y="931600"/>
                <a:ext cx="660925" cy="653100"/>
              </a:xfrm>
              <a:custGeom>
                <a:rect b="b" l="l" r="r" t="t"/>
                <a:pathLst>
                  <a:path extrusionOk="0" h="26124" w="26437">
                    <a:moveTo>
                      <a:pt x="948" y="1"/>
                    </a:moveTo>
                    <a:lnTo>
                      <a:pt x="0" y="322"/>
                    </a:lnTo>
                    <a:lnTo>
                      <a:pt x="26013" y="26123"/>
                    </a:lnTo>
                    <a:cubicBezTo>
                      <a:pt x="26115" y="25802"/>
                      <a:pt x="26225" y="25489"/>
                      <a:pt x="26436" y="25167"/>
                    </a:cubicBezTo>
                    <a:lnTo>
                      <a:pt x="9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a:off x="4497000" y="915750"/>
                <a:ext cx="631725" cy="626650"/>
              </a:xfrm>
              <a:custGeom>
                <a:rect b="b" l="l" r="r" t="t"/>
                <a:pathLst>
                  <a:path extrusionOk="0" h="25066" w="25269">
                    <a:moveTo>
                      <a:pt x="948" y="0"/>
                    </a:moveTo>
                    <a:lnTo>
                      <a:pt x="0" y="322"/>
                    </a:lnTo>
                    <a:lnTo>
                      <a:pt x="24956" y="25065"/>
                    </a:lnTo>
                    <a:lnTo>
                      <a:pt x="25269" y="24110"/>
                    </a:lnTo>
                    <a:lnTo>
                      <a:pt x="94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9" name="Google Shape;279;p8"/>
          <p:cNvGrpSpPr/>
          <p:nvPr/>
        </p:nvGrpSpPr>
        <p:grpSpPr>
          <a:xfrm>
            <a:off x="8468096" y="4509521"/>
            <a:ext cx="675898" cy="633990"/>
            <a:chOff x="731675" y="1636850"/>
            <a:chExt cx="805600" cy="755650"/>
          </a:xfrm>
        </p:grpSpPr>
        <p:sp>
          <p:nvSpPr>
            <p:cNvPr id="280" name="Google Shape;280;p8"/>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8"/>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8"/>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8"/>
          <p:cNvSpPr/>
          <p:nvPr/>
        </p:nvSpPr>
        <p:spPr>
          <a:xfrm>
            <a:off x="8632238" y="1867838"/>
            <a:ext cx="965025" cy="962275"/>
          </a:xfrm>
          <a:custGeom>
            <a:rect b="b" l="l" r="r" t="t"/>
            <a:pathLst>
              <a:path extrusionOk="0" h="38491" w="38601">
                <a:moveTo>
                  <a:pt x="19355" y="7293"/>
                </a:moveTo>
                <a:cubicBezTo>
                  <a:pt x="25911" y="7293"/>
                  <a:pt x="31300" y="12690"/>
                  <a:pt x="31300" y="19246"/>
                </a:cubicBezTo>
                <a:cubicBezTo>
                  <a:pt x="31300" y="25802"/>
                  <a:pt x="25911" y="31191"/>
                  <a:pt x="19355" y="31191"/>
                </a:cubicBezTo>
                <a:cubicBezTo>
                  <a:pt x="12689" y="31191"/>
                  <a:pt x="7402" y="25802"/>
                  <a:pt x="7402" y="19246"/>
                </a:cubicBezTo>
                <a:cubicBezTo>
                  <a:pt x="7402" y="12690"/>
                  <a:pt x="12689" y="7293"/>
                  <a:pt x="19355" y="7293"/>
                </a:cubicBezTo>
                <a:close/>
                <a:moveTo>
                  <a:pt x="19355" y="1"/>
                </a:moveTo>
                <a:cubicBezTo>
                  <a:pt x="8671" y="1"/>
                  <a:pt x="0" y="8672"/>
                  <a:pt x="0" y="19246"/>
                </a:cubicBezTo>
                <a:cubicBezTo>
                  <a:pt x="0" y="29922"/>
                  <a:pt x="8671" y="38491"/>
                  <a:pt x="19355" y="38491"/>
                </a:cubicBezTo>
                <a:cubicBezTo>
                  <a:pt x="29929" y="38491"/>
                  <a:pt x="38600" y="29922"/>
                  <a:pt x="38600" y="19246"/>
                </a:cubicBezTo>
                <a:cubicBezTo>
                  <a:pt x="38600" y="8672"/>
                  <a:pt x="29929" y="1"/>
                  <a:pt x="193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7" name="Shape 297"/>
        <p:cNvGrpSpPr/>
        <p:nvPr/>
      </p:nvGrpSpPr>
      <p:grpSpPr>
        <a:xfrm>
          <a:off x="0" y="0"/>
          <a:ext cx="0" cy="0"/>
          <a:chOff x="0" y="0"/>
          <a:chExt cx="0" cy="0"/>
        </a:xfrm>
      </p:grpSpPr>
      <p:sp>
        <p:nvSpPr>
          <p:cNvPr id="298" name="Google Shape;298;p9"/>
          <p:cNvSpPr txBox="1"/>
          <p:nvPr>
            <p:ph type="title"/>
          </p:nvPr>
        </p:nvSpPr>
        <p:spPr>
          <a:xfrm>
            <a:off x="4419600" y="1725650"/>
            <a:ext cx="3721500" cy="1131900"/>
          </a:xfrm>
          <a:prstGeom prst="rect">
            <a:avLst/>
          </a:prstGeom>
          <a:ln>
            <a:noFill/>
          </a:ln>
        </p:spPr>
        <p:txBody>
          <a:bodyPr anchorCtr="0" anchor="ctr" bIns="91425" lIns="91425" spcFirstLastPara="1" rIns="91425" wrap="square" tIns="91425">
            <a:noAutofit/>
          </a:bodyPr>
          <a:lstStyle>
            <a:lvl1pPr lvl="0" algn="l">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99" name="Google Shape;299;p9"/>
          <p:cNvSpPr txBox="1"/>
          <p:nvPr>
            <p:ph idx="1" type="subTitle"/>
          </p:nvPr>
        </p:nvSpPr>
        <p:spPr>
          <a:xfrm>
            <a:off x="4419600" y="2845900"/>
            <a:ext cx="4192200" cy="764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p:txBody>
      </p:sp>
      <p:grpSp>
        <p:nvGrpSpPr>
          <p:cNvPr id="300" name="Google Shape;300;p9"/>
          <p:cNvGrpSpPr/>
          <p:nvPr/>
        </p:nvGrpSpPr>
        <p:grpSpPr>
          <a:xfrm>
            <a:off x="6360188" y="4116200"/>
            <a:ext cx="2783800" cy="1027300"/>
            <a:chOff x="-5555112" y="2724125"/>
            <a:chExt cx="2783800" cy="1027300"/>
          </a:xfrm>
        </p:grpSpPr>
        <p:sp>
          <p:nvSpPr>
            <p:cNvPr id="301" name="Google Shape;301;p9"/>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9"/>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9"/>
          <p:cNvGrpSpPr/>
          <p:nvPr/>
        </p:nvGrpSpPr>
        <p:grpSpPr>
          <a:xfrm>
            <a:off x="8468096" y="-4"/>
            <a:ext cx="675898" cy="633990"/>
            <a:chOff x="731675" y="1636850"/>
            <a:chExt cx="805600" cy="755650"/>
          </a:xfrm>
        </p:grpSpPr>
        <p:sp>
          <p:nvSpPr>
            <p:cNvPr id="304" name="Google Shape;304;p9"/>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9"/>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9"/>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9"/>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9"/>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9"/>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9"/>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9"/>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9"/>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9"/>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9"/>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9"/>
          <p:cNvSpPr/>
          <p:nvPr/>
        </p:nvSpPr>
        <p:spPr>
          <a:xfrm>
            <a:off x="4523968" y="2807250"/>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1" name="Shape 321"/>
        <p:cNvGrpSpPr/>
        <p:nvPr/>
      </p:nvGrpSpPr>
      <p:grpSpPr>
        <a:xfrm>
          <a:off x="0" y="0"/>
          <a:ext cx="0" cy="0"/>
          <a:chOff x="0" y="0"/>
          <a:chExt cx="0" cy="0"/>
        </a:xfrm>
      </p:grpSpPr>
      <p:sp>
        <p:nvSpPr>
          <p:cNvPr id="322" name="Google Shape;322;p10"/>
          <p:cNvSpPr txBox="1"/>
          <p:nvPr>
            <p:ph type="title"/>
          </p:nvPr>
        </p:nvSpPr>
        <p:spPr>
          <a:xfrm>
            <a:off x="789450" y="2022300"/>
            <a:ext cx="4020600" cy="1098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500">
                <a:solidFill>
                  <a:schemeClr val="dk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323" name="Google Shape;323;p10"/>
          <p:cNvGrpSpPr/>
          <p:nvPr/>
        </p:nvGrpSpPr>
        <p:grpSpPr>
          <a:xfrm flipH="1">
            <a:off x="-12" y="4116200"/>
            <a:ext cx="2783800" cy="1027300"/>
            <a:chOff x="-5555112" y="2724125"/>
            <a:chExt cx="2783800" cy="1027300"/>
          </a:xfrm>
        </p:grpSpPr>
        <p:sp>
          <p:nvSpPr>
            <p:cNvPr id="324" name="Google Shape;324;p10"/>
            <p:cNvSpPr/>
            <p:nvPr/>
          </p:nvSpPr>
          <p:spPr>
            <a:xfrm>
              <a:off x="-5555112" y="2724125"/>
              <a:ext cx="2783800" cy="1027300"/>
            </a:xfrm>
            <a:custGeom>
              <a:rect b="b" l="l" r="r" t="t"/>
              <a:pathLst>
                <a:path extrusionOk="0" h="41092" w="111352">
                  <a:moveTo>
                    <a:pt x="85204" y="0"/>
                  </a:moveTo>
                  <a:cubicBezTo>
                    <a:pt x="77259" y="0"/>
                    <a:pt x="69623" y="4006"/>
                    <a:pt x="62812" y="8836"/>
                  </a:cubicBezTo>
                  <a:cubicBezTo>
                    <a:pt x="55520" y="13911"/>
                    <a:pt x="48642" y="20044"/>
                    <a:pt x="40716" y="23750"/>
                  </a:cubicBezTo>
                  <a:cubicBezTo>
                    <a:pt x="30666" y="28402"/>
                    <a:pt x="19356" y="28825"/>
                    <a:pt x="9518" y="34002"/>
                  </a:cubicBezTo>
                  <a:cubicBezTo>
                    <a:pt x="6032" y="35804"/>
                    <a:pt x="2860" y="38232"/>
                    <a:pt x="1" y="41091"/>
                  </a:cubicBezTo>
                  <a:lnTo>
                    <a:pt x="111352" y="41091"/>
                  </a:lnTo>
                  <a:lnTo>
                    <a:pt x="111352" y="10951"/>
                  </a:lnTo>
                  <a:cubicBezTo>
                    <a:pt x="103315" y="6619"/>
                    <a:pt x="95702" y="799"/>
                    <a:pt x="86921" y="63"/>
                  </a:cubicBezTo>
                  <a:cubicBezTo>
                    <a:pt x="86347" y="21"/>
                    <a:pt x="85775" y="0"/>
                    <a:pt x="852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0"/>
            <p:cNvSpPr/>
            <p:nvPr/>
          </p:nvSpPr>
          <p:spPr>
            <a:xfrm>
              <a:off x="-4198862" y="3276725"/>
              <a:ext cx="1427550" cy="474700"/>
            </a:xfrm>
            <a:custGeom>
              <a:rect b="b" l="l" r="r" t="t"/>
              <a:pathLst>
                <a:path extrusionOk="0" h="18988" w="57102">
                  <a:moveTo>
                    <a:pt x="38373" y="1"/>
                  </a:moveTo>
                  <a:cubicBezTo>
                    <a:pt x="33595" y="1"/>
                    <a:pt x="28824" y="914"/>
                    <a:pt x="24322" y="2805"/>
                  </a:cubicBezTo>
                  <a:cubicBezTo>
                    <a:pt x="15541" y="6611"/>
                    <a:pt x="8249" y="13700"/>
                    <a:pt x="1" y="18987"/>
                  </a:cubicBezTo>
                  <a:lnTo>
                    <a:pt x="57102" y="18987"/>
                  </a:lnTo>
                  <a:lnTo>
                    <a:pt x="57102" y="4818"/>
                  </a:lnTo>
                  <a:cubicBezTo>
                    <a:pt x="51273" y="1661"/>
                    <a:pt x="44816" y="1"/>
                    <a:pt x="383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10"/>
          <p:cNvSpPr/>
          <p:nvPr/>
        </p:nvSpPr>
        <p:spPr>
          <a:xfrm>
            <a:off x="-81175" y="149473"/>
            <a:ext cx="2121667" cy="171457"/>
          </a:xfrm>
          <a:custGeom>
            <a:rect b="b" l="l" r="r" t="t"/>
            <a:pathLst>
              <a:path extrusionOk="0" h="5353" w="66240">
                <a:moveTo>
                  <a:pt x="5576" y="0"/>
                </a:moveTo>
                <a:cubicBezTo>
                  <a:pt x="3569" y="0"/>
                  <a:pt x="2570" y="892"/>
                  <a:pt x="1785" y="1668"/>
                </a:cubicBezTo>
                <a:cubicBezTo>
                  <a:pt x="1115" y="2337"/>
                  <a:pt x="785" y="2560"/>
                  <a:pt x="0" y="2560"/>
                </a:cubicBezTo>
                <a:lnTo>
                  <a:pt x="0" y="5353"/>
                </a:lnTo>
                <a:cubicBezTo>
                  <a:pt x="1901" y="5353"/>
                  <a:pt x="3016" y="4345"/>
                  <a:pt x="3685" y="3675"/>
                </a:cubicBezTo>
                <a:cubicBezTo>
                  <a:pt x="4461" y="3006"/>
                  <a:pt x="4800" y="2783"/>
                  <a:pt x="5576" y="2783"/>
                </a:cubicBezTo>
                <a:cubicBezTo>
                  <a:pt x="6361" y="2783"/>
                  <a:pt x="6691" y="3006"/>
                  <a:pt x="7360" y="3675"/>
                </a:cubicBezTo>
                <a:cubicBezTo>
                  <a:pt x="8145" y="4345"/>
                  <a:pt x="9144" y="5353"/>
                  <a:pt x="11045" y="5353"/>
                </a:cubicBezTo>
                <a:cubicBezTo>
                  <a:pt x="13052" y="5353"/>
                  <a:pt x="14051" y="4345"/>
                  <a:pt x="14836" y="3675"/>
                </a:cubicBezTo>
                <a:cubicBezTo>
                  <a:pt x="15505" y="3006"/>
                  <a:pt x="15835" y="2783"/>
                  <a:pt x="16620" y="2783"/>
                </a:cubicBezTo>
                <a:cubicBezTo>
                  <a:pt x="17396" y="2783"/>
                  <a:pt x="17735" y="3006"/>
                  <a:pt x="18404" y="3675"/>
                </a:cubicBezTo>
                <a:cubicBezTo>
                  <a:pt x="19181" y="4345"/>
                  <a:pt x="20189" y="5353"/>
                  <a:pt x="22080" y="5353"/>
                </a:cubicBezTo>
                <a:cubicBezTo>
                  <a:pt x="24087" y="5353"/>
                  <a:pt x="25095" y="4345"/>
                  <a:pt x="25871" y="3675"/>
                </a:cubicBezTo>
                <a:cubicBezTo>
                  <a:pt x="26540" y="3006"/>
                  <a:pt x="26879" y="2783"/>
                  <a:pt x="27656" y="2783"/>
                </a:cubicBezTo>
                <a:cubicBezTo>
                  <a:pt x="28441" y="2783"/>
                  <a:pt x="28771" y="3006"/>
                  <a:pt x="29440" y="3675"/>
                </a:cubicBezTo>
                <a:cubicBezTo>
                  <a:pt x="30109" y="4345"/>
                  <a:pt x="31224" y="5353"/>
                  <a:pt x="33124" y="5353"/>
                </a:cubicBezTo>
                <a:cubicBezTo>
                  <a:pt x="35131" y="5353"/>
                  <a:pt x="36131" y="4345"/>
                  <a:pt x="36916" y="3675"/>
                </a:cubicBezTo>
                <a:cubicBezTo>
                  <a:pt x="37585" y="3006"/>
                  <a:pt x="37915" y="2783"/>
                  <a:pt x="38700" y="2783"/>
                </a:cubicBezTo>
                <a:cubicBezTo>
                  <a:pt x="39476" y="2783"/>
                  <a:pt x="39815" y="3006"/>
                  <a:pt x="40484" y="3675"/>
                </a:cubicBezTo>
                <a:cubicBezTo>
                  <a:pt x="41153" y="4345"/>
                  <a:pt x="42268" y="5353"/>
                  <a:pt x="44160" y="5353"/>
                </a:cubicBezTo>
                <a:cubicBezTo>
                  <a:pt x="46060" y="5353"/>
                  <a:pt x="47175" y="4345"/>
                  <a:pt x="47844" y="3675"/>
                </a:cubicBezTo>
                <a:cubicBezTo>
                  <a:pt x="48620" y="3006"/>
                  <a:pt x="48959" y="2783"/>
                  <a:pt x="49735" y="2783"/>
                </a:cubicBezTo>
                <a:cubicBezTo>
                  <a:pt x="50520" y="2783"/>
                  <a:pt x="50850" y="3006"/>
                  <a:pt x="51519" y="3675"/>
                </a:cubicBezTo>
                <a:cubicBezTo>
                  <a:pt x="52188" y="4345"/>
                  <a:pt x="53304" y="5353"/>
                  <a:pt x="55204" y="5353"/>
                </a:cubicBezTo>
                <a:cubicBezTo>
                  <a:pt x="57095" y="5353"/>
                  <a:pt x="58210" y="4345"/>
                  <a:pt x="58879" y="3675"/>
                </a:cubicBezTo>
                <a:cubicBezTo>
                  <a:pt x="59548" y="3006"/>
                  <a:pt x="59887" y="2783"/>
                  <a:pt x="60663" y="2783"/>
                </a:cubicBezTo>
                <a:cubicBezTo>
                  <a:pt x="61449" y="2783"/>
                  <a:pt x="61779" y="3006"/>
                  <a:pt x="62564" y="3675"/>
                </a:cubicBezTo>
                <a:cubicBezTo>
                  <a:pt x="63233" y="4345"/>
                  <a:pt x="64232" y="5353"/>
                  <a:pt x="66239" y="5353"/>
                </a:cubicBezTo>
                <a:lnTo>
                  <a:pt x="66239" y="2560"/>
                </a:lnTo>
                <a:cubicBezTo>
                  <a:pt x="65463" y="2560"/>
                  <a:pt x="65124" y="2337"/>
                  <a:pt x="64455" y="1668"/>
                </a:cubicBezTo>
                <a:cubicBezTo>
                  <a:pt x="63679" y="892"/>
                  <a:pt x="62671" y="0"/>
                  <a:pt x="60663" y="0"/>
                </a:cubicBezTo>
                <a:cubicBezTo>
                  <a:pt x="58772" y="0"/>
                  <a:pt x="57764" y="892"/>
                  <a:pt x="56988" y="1668"/>
                </a:cubicBezTo>
                <a:cubicBezTo>
                  <a:pt x="56319" y="2337"/>
                  <a:pt x="55980" y="2560"/>
                  <a:pt x="55204" y="2560"/>
                </a:cubicBezTo>
                <a:cubicBezTo>
                  <a:pt x="54419" y="2560"/>
                  <a:pt x="54089" y="2337"/>
                  <a:pt x="53420" y="1668"/>
                </a:cubicBezTo>
                <a:cubicBezTo>
                  <a:pt x="52635" y="892"/>
                  <a:pt x="51635" y="0"/>
                  <a:pt x="49735" y="0"/>
                </a:cubicBezTo>
                <a:cubicBezTo>
                  <a:pt x="47728" y="0"/>
                  <a:pt x="46729" y="892"/>
                  <a:pt x="45944" y="1668"/>
                </a:cubicBezTo>
                <a:cubicBezTo>
                  <a:pt x="45275" y="2337"/>
                  <a:pt x="44945" y="2560"/>
                  <a:pt x="44160" y="2560"/>
                </a:cubicBezTo>
                <a:cubicBezTo>
                  <a:pt x="43383" y="2560"/>
                  <a:pt x="43044" y="2337"/>
                  <a:pt x="42375" y="1668"/>
                </a:cubicBezTo>
                <a:cubicBezTo>
                  <a:pt x="41599" y="892"/>
                  <a:pt x="40591" y="0"/>
                  <a:pt x="38700" y="0"/>
                </a:cubicBezTo>
                <a:cubicBezTo>
                  <a:pt x="36693" y="0"/>
                  <a:pt x="35685" y="892"/>
                  <a:pt x="34908" y="1668"/>
                </a:cubicBezTo>
                <a:cubicBezTo>
                  <a:pt x="34239" y="2337"/>
                  <a:pt x="33900" y="2560"/>
                  <a:pt x="33124" y="2560"/>
                </a:cubicBezTo>
                <a:cubicBezTo>
                  <a:pt x="32339" y="2560"/>
                  <a:pt x="32009" y="2337"/>
                  <a:pt x="31340" y="1668"/>
                </a:cubicBezTo>
                <a:cubicBezTo>
                  <a:pt x="30555" y="892"/>
                  <a:pt x="29556" y="0"/>
                  <a:pt x="27656" y="0"/>
                </a:cubicBezTo>
                <a:cubicBezTo>
                  <a:pt x="25648" y="0"/>
                  <a:pt x="24649" y="892"/>
                  <a:pt x="23864" y="1668"/>
                </a:cubicBezTo>
                <a:cubicBezTo>
                  <a:pt x="23195" y="2337"/>
                  <a:pt x="22865" y="2560"/>
                  <a:pt x="22080" y="2560"/>
                </a:cubicBezTo>
                <a:cubicBezTo>
                  <a:pt x="21304" y="2560"/>
                  <a:pt x="20965" y="2337"/>
                  <a:pt x="20296" y="1668"/>
                </a:cubicBezTo>
                <a:cubicBezTo>
                  <a:pt x="19520" y="892"/>
                  <a:pt x="18512" y="0"/>
                  <a:pt x="16620" y="0"/>
                </a:cubicBezTo>
                <a:cubicBezTo>
                  <a:pt x="14613" y="0"/>
                  <a:pt x="13605" y="892"/>
                  <a:pt x="12829" y="1668"/>
                </a:cubicBezTo>
                <a:cubicBezTo>
                  <a:pt x="12160" y="2337"/>
                  <a:pt x="11821" y="2560"/>
                  <a:pt x="11045" y="2560"/>
                </a:cubicBezTo>
                <a:cubicBezTo>
                  <a:pt x="10260" y="2560"/>
                  <a:pt x="9929" y="2337"/>
                  <a:pt x="9260" y="1668"/>
                </a:cubicBezTo>
                <a:cubicBezTo>
                  <a:pt x="8475" y="892"/>
                  <a:pt x="7476" y="0"/>
                  <a:pt x="5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slideLayout" Target="../slideLayouts/slideLayout56.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58" Type="http://schemas.openxmlformats.org/officeDocument/2006/relationships/theme" Target="../theme/theme2.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07074" y="535600"/>
            <a:ext cx="77238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1pPr>
            <a:lvl2pPr lvl="1">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2pPr>
            <a:lvl3pPr lvl="2">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3pPr>
            <a:lvl4pPr lvl="3">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4pPr>
            <a:lvl5pPr lvl="4">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5pPr>
            <a:lvl6pPr lvl="5">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6pPr>
            <a:lvl7pPr lvl="6">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7pPr>
            <a:lvl8pPr lvl="7">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8pPr>
            <a:lvl9pPr lvl="8">
              <a:spcBef>
                <a:spcPts val="0"/>
              </a:spcBef>
              <a:spcAft>
                <a:spcPts val="0"/>
              </a:spcAft>
              <a:buClr>
                <a:schemeClr val="dk1"/>
              </a:buClr>
              <a:buSzPts val="3000"/>
              <a:buFont typeface="Patrick Hand"/>
              <a:buNone/>
              <a:defRPr sz="3000">
                <a:solidFill>
                  <a:schemeClr val="dk1"/>
                </a:solidFill>
                <a:latin typeface="Patrick Hand"/>
                <a:ea typeface="Patrick Hand"/>
                <a:cs typeface="Patrick Hand"/>
                <a:sym typeface="Patrick Hand"/>
              </a:defRPr>
            </a:lvl9pPr>
          </a:lstStyle>
          <a:p/>
        </p:txBody>
      </p:sp>
      <p:sp>
        <p:nvSpPr>
          <p:cNvPr id="7" name="Google Shape;7;p1"/>
          <p:cNvSpPr txBox="1"/>
          <p:nvPr>
            <p:ph idx="1" type="body"/>
          </p:nvPr>
        </p:nvSpPr>
        <p:spPr>
          <a:xfrm>
            <a:off x="713225" y="1243050"/>
            <a:ext cx="7723800" cy="335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aleway Medium"/>
              <a:buChar char="●"/>
              <a:defRPr sz="1800">
                <a:solidFill>
                  <a:schemeClr val="dk2"/>
                </a:solidFill>
                <a:latin typeface="Raleway Medium"/>
                <a:ea typeface="Raleway Medium"/>
                <a:cs typeface="Raleway Medium"/>
                <a:sym typeface="Raleway Medium"/>
              </a:defRPr>
            </a:lvl1pPr>
            <a:lvl2pPr indent="-317500" lvl="1" marL="914400">
              <a:lnSpc>
                <a:spcPct val="115000"/>
              </a:lnSpc>
              <a:spcBef>
                <a:spcPts val="160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2pPr>
            <a:lvl3pPr indent="-317500" lvl="2" marL="1371600">
              <a:lnSpc>
                <a:spcPct val="115000"/>
              </a:lnSpc>
              <a:spcBef>
                <a:spcPts val="160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3pPr>
            <a:lvl4pPr indent="-317500" lvl="3" marL="1828800">
              <a:lnSpc>
                <a:spcPct val="115000"/>
              </a:lnSpc>
              <a:spcBef>
                <a:spcPts val="160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4pPr>
            <a:lvl5pPr indent="-317500" lvl="4" marL="2286000">
              <a:lnSpc>
                <a:spcPct val="115000"/>
              </a:lnSpc>
              <a:spcBef>
                <a:spcPts val="160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5pPr>
            <a:lvl6pPr indent="-317500" lvl="5" marL="2743200">
              <a:lnSpc>
                <a:spcPct val="115000"/>
              </a:lnSpc>
              <a:spcBef>
                <a:spcPts val="160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6pPr>
            <a:lvl7pPr indent="-317500" lvl="6" marL="3200400">
              <a:lnSpc>
                <a:spcPct val="115000"/>
              </a:lnSpc>
              <a:spcBef>
                <a:spcPts val="160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7pPr>
            <a:lvl8pPr indent="-317500" lvl="7" marL="3657600">
              <a:lnSpc>
                <a:spcPct val="115000"/>
              </a:lnSpc>
              <a:spcBef>
                <a:spcPts val="160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8pPr>
            <a:lvl9pPr indent="-317500" lvl="8" marL="4114800">
              <a:lnSpc>
                <a:spcPct val="115000"/>
              </a:lnSpc>
              <a:spcBef>
                <a:spcPts val="1600"/>
              </a:spcBef>
              <a:spcAft>
                <a:spcPts val="1600"/>
              </a:spcAft>
              <a:buClr>
                <a:schemeClr val="dk2"/>
              </a:buClr>
              <a:buSzPts val="1400"/>
              <a:buFont typeface="Raleway Medium"/>
              <a:buChar char="■"/>
              <a:defRPr>
                <a:solidFill>
                  <a:schemeClr val="dk2"/>
                </a:solidFill>
                <a:latin typeface="Raleway Medium"/>
                <a:ea typeface="Raleway Medium"/>
                <a:cs typeface="Raleway Medium"/>
                <a:sym typeface="Raleway Medium"/>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hyperlink" Target="https://editor.p5js.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hyperlink" Target="https://editor.p5js.org/marimeireles/sketches/FaYECUIIM" TargetMode="Externa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hyperlink" Target="https://editor.p5js.org/marimeireles/sketches/S_7gcKGE-" TargetMode="External"/><Relationship Id="rId4" Type="http://schemas.openxmlformats.org/officeDocument/2006/relationships/hyperlink" Target="https://openprocessing.org/sketch/96079" TargetMode="External"/><Relationship Id="rId9" Type="http://schemas.openxmlformats.org/officeDocument/2006/relationships/image" Target="../media/image14.png"/><Relationship Id="rId5" Type="http://schemas.openxmlformats.org/officeDocument/2006/relationships/hyperlink" Target="https://openprocessing.org/sketch/394718" TargetMode="External"/><Relationship Id="rId6" Type="http://schemas.openxmlformats.org/officeDocument/2006/relationships/hyperlink" Target="https://openprocessing.org/sketch/1298731" TargetMode="External"/><Relationship Id="rId7" Type="http://schemas.openxmlformats.org/officeDocument/2006/relationships/image" Target="../media/image12.png"/><Relationship Id="rId8"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hyperlink" Target="https://editor.p5js.org/" TargetMode="External"/><Relationship Id="rId4" Type="http://schemas.openxmlformats.org/officeDocument/2006/relationships/hyperlink" Target="https://gist.github.com/marimeireles/16ccf76910f0dd760f61a2f55bf5c17b" TargetMode="External"/><Relationship Id="rId5" Type="http://schemas.openxmlformats.org/officeDocument/2006/relationships/hyperlink" Target="http://openprocessing.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 Id="rId3" Type="http://schemas.openxmlformats.org/officeDocument/2006/relationships/hyperlink" Target="https://www.youtube.com/c/3blue1brow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3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image" Target="../media/image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58"/>
          <p:cNvSpPr/>
          <p:nvPr/>
        </p:nvSpPr>
        <p:spPr>
          <a:xfrm>
            <a:off x="1165800" y="1467150"/>
            <a:ext cx="6812400" cy="2209200"/>
          </a:xfrm>
          <a:prstGeom prst="rect">
            <a:avLst/>
          </a:prstGeom>
          <a:solidFill>
            <a:schemeClr val="lt1"/>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8"/>
          <p:cNvSpPr txBox="1"/>
          <p:nvPr>
            <p:ph type="ctrTitle"/>
          </p:nvPr>
        </p:nvSpPr>
        <p:spPr>
          <a:xfrm>
            <a:off x="1518600" y="1761475"/>
            <a:ext cx="6106800" cy="10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Fractal implementations</a:t>
            </a:r>
            <a:endParaRPr/>
          </a:p>
        </p:txBody>
      </p:sp>
      <p:sp>
        <p:nvSpPr>
          <p:cNvPr id="2304" name="Google Shape;2304;p58"/>
          <p:cNvSpPr txBox="1"/>
          <p:nvPr>
            <p:ph idx="1" type="subTitle"/>
          </p:nvPr>
        </p:nvSpPr>
        <p:spPr>
          <a:xfrm>
            <a:off x="2406675" y="472050"/>
            <a:ext cx="5077500" cy="5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Slidesgo" id="2305" name="Google Shape;2305;p58" title="Line"/>
          <p:cNvSpPr/>
          <p:nvPr/>
        </p:nvSpPr>
        <p:spPr>
          <a:xfrm>
            <a:off x="3935099" y="3339681"/>
            <a:ext cx="1189202" cy="86371"/>
          </a:xfrm>
          <a:custGeom>
            <a:rect b="b" l="l" r="r" t="t"/>
            <a:pathLst>
              <a:path extrusionOk="0" h="712" w="9803">
                <a:moveTo>
                  <a:pt x="7551" y="0"/>
                </a:moveTo>
                <a:cubicBezTo>
                  <a:pt x="7255" y="31"/>
                  <a:pt x="6931" y="31"/>
                  <a:pt x="6635" y="31"/>
                </a:cubicBezTo>
                <a:lnTo>
                  <a:pt x="3583" y="31"/>
                </a:lnTo>
                <a:cubicBezTo>
                  <a:pt x="3140" y="31"/>
                  <a:pt x="2694" y="60"/>
                  <a:pt x="2280" y="60"/>
                </a:cubicBezTo>
                <a:lnTo>
                  <a:pt x="296" y="60"/>
                </a:lnTo>
                <a:cubicBezTo>
                  <a:pt x="119" y="91"/>
                  <a:pt x="0" y="237"/>
                  <a:pt x="0" y="387"/>
                </a:cubicBezTo>
                <a:cubicBezTo>
                  <a:pt x="0" y="564"/>
                  <a:pt x="147" y="711"/>
                  <a:pt x="356" y="711"/>
                </a:cubicBezTo>
                <a:lnTo>
                  <a:pt x="739" y="711"/>
                </a:lnTo>
                <a:cubicBezTo>
                  <a:pt x="1007" y="711"/>
                  <a:pt x="1273" y="683"/>
                  <a:pt x="1509" y="683"/>
                </a:cubicBezTo>
                <a:lnTo>
                  <a:pt x="7227" y="683"/>
                </a:lnTo>
                <a:cubicBezTo>
                  <a:pt x="7523" y="652"/>
                  <a:pt x="7819" y="652"/>
                  <a:pt x="8115" y="652"/>
                </a:cubicBezTo>
                <a:lnTo>
                  <a:pt x="9359" y="652"/>
                </a:lnTo>
                <a:cubicBezTo>
                  <a:pt x="9419" y="652"/>
                  <a:pt x="9478" y="652"/>
                  <a:pt x="9537" y="624"/>
                </a:cubicBezTo>
                <a:cubicBezTo>
                  <a:pt x="9684" y="593"/>
                  <a:pt x="9802" y="474"/>
                  <a:pt x="9802" y="327"/>
                </a:cubicBezTo>
                <a:cubicBezTo>
                  <a:pt x="9802" y="209"/>
                  <a:pt x="9715" y="91"/>
                  <a:pt x="9596" y="31"/>
                </a:cubicBezTo>
                <a:cubicBezTo>
                  <a:pt x="9565" y="31"/>
                  <a:pt x="9537" y="0"/>
                  <a:pt x="9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6" name="Google Shape;2306;p58"/>
          <p:cNvGrpSpPr/>
          <p:nvPr/>
        </p:nvGrpSpPr>
        <p:grpSpPr>
          <a:xfrm>
            <a:off x="-14504" y="4509521"/>
            <a:ext cx="675898" cy="633990"/>
            <a:chOff x="731675" y="1636850"/>
            <a:chExt cx="805600" cy="755650"/>
          </a:xfrm>
        </p:grpSpPr>
        <p:sp>
          <p:nvSpPr>
            <p:cNvPr id="2307" name="Google Shape;2307;p58"/>
            <p:cNvSpPr/>
            <p:nvPr/>
          </p:nvSpPr>
          <p:spPr>
            <a:xfrm>
              <a:off x="731675" y="1636850"/>
              <a:ext cx="105950" cy="108875"/>
            </a:xfrm>
            <a:custGeom>
              <a:rect b="b" l="l" r="r" t="t"/>
              <a:pathLst>
                <a:path extrusionOk="0" h="4355" w="4238">
                  <a:moveTo>
                    <a:pt x="2115" y="1"/>
                  </a:moveTo>
                  <a:cubicBezTo>
                    <a:pt x="892" y="1"/>
                    <a:pt x="0" y="1009"/>
                    <a:pt x="0" y="2231"/>
                  </a:cubicBezTo>
                  <a:cubicBezTo>
                    <a:pt x="0" y="3346"/>
                    <a:pt x="892"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8"/>
            <p:cNvSpPr/>
            <p:nvPr/>
          </p:nvSpPr>
          <p:spPr>
            <a:xfrm>
              <a:off x="731675" y="1834900"/>
              <a:ext cx="105950" cy="108650"/>
            </a:xfrm>
            <a:custGeom>
              <a:rect b="b" l="l" r="r" t="t"/>
              <a:pathLst>
                <a:path extrusionOk="0" h="4346" w="4238">
                  <a:moveTo>
                    <a:pt x="2115" y="1"/>
                  </a:moveTo>
                  <a:cubicBezTo>
                    <a:pt x="892" y="1"/>
                    <a:pt x="0" y="1000"/>
                    <a:pt x="0" y="2115"/>
                  </a:cubicBezTo>
                  <a:cubicBezTo>
                    <a:pt x="0" y="3346"/>
                    <a:pt x="892"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8"/>
            <p:cNvSpPr/>
            <p:nvPr/>
          </p:nvSpPr>
          <p:spPr>
            <a:xfrm>
              <a:off x="731675" y="2069075"/>
              <a:ext cx="105950" cy="108650"/>
            </a:xfrm>
            <a:custGeom>
              <a:rect b="b" l="l" r="r" t="t"/>
              <a:pathLst>
                <a:path extrusionOk="0" h="4346" w="4238">
                  <a:moveTo>
                    <a:pt x="2115" y="1"/>
                  </a:moveTo>
                  <a:cubicBezTo>
                    <a:pt x="892" y="1"/>
                    <a:pt x="0" y="1000"/>
                    <a:pt x="0" y="2231"/>
                  </a:cubicBezTo>
                  <a:cubicBezTo>
                    <a:pt x="0" y="3346"/>
                    <a:pt x="892"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8"/>
            <p:cNvSpPr/>
            <p:nvPr/>
          </p:nvSpPr>
          <p:spPr>
            <a:xfrm>
              <a:off x="731675" y="2283625"/>
              <a:ext cx="105950" cy="108875"/>
            </a:xfrm>
            <a:custGeom>
              <a:rect b="b" l="l" r="r" t="t"/>
              <a:pathLst>
                <a:path extrusionOk="0" h="4355" w="4238">
                  <a:moveTo>
                    <a:pt x="2115" y="1"/>
                  </a:moveTo>
                  <a:cubicBezTo>
                    <a:pt x="892" y="1"/>
                    <a:pt x="0" y="1009"/>
                    <a:pt x="0" y="2124"/>
                  </a:cubicBezTo>
                  <a:cubicBezTo>
                    <a:pt x="0" y="3346"/>
                    <a:pt x="892"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8"/>
            <p:cNvSpPr/>
            <p:nvPr/>
          </p:nvSpPr>
          <p:spPr>
            <a:xfrm>
              <a:off x="971425" y="1636850"/>
              <a:ext cx="105950" cy="108875"/>
            </a:xfrm>
            <a:custGeom>
              <a:rect b="b" l="l" r="r" t="t"/>
              <a:pathLst>
                <a:path extrusionOk="0" h="4355" w="4238">
                  <a:moveTo>
                    <a:pt x="2115" y="1"/>
                  </a:moveTo>
                  <a:cubicBezTo>
                    <a:pt x="893" y="1"/>
                    <a:pt x="0" y="1009"/>
                    <a:pt x="0" y="2231"/>
                  </a:cubicBezTo>
                  <a:cubicBezTo>
                    <a:pt x="0" y="3346"/>
                    <a:pt x="893" y="4354"/>
                    <a:pt x="2115" y="4354"/>
                  </a:cubicBezTo>
                  <a:cubicBezTo>
                    <a:pt x="3346" y="4354"/>
                    <a:pt x="4238" y="3346"/>
                    <a:pt x="4238" y="2231"/>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8"/>
            <p:cNvSpPr/>
            <p:nvPr/>
          </p:nvSpPr>
          <p:spPr>
            <a:xfrm>
              <a:off x="971425" y="1834900"/>
              <a:ext cx="105950" cy="108650"/>
            </a:xfrm>
            <a:custGeom>
              <a:rect b="b" l="l" r="r" t="t"/>
              <a:pathLst>
                <a:path extrusionOk="0" h="4346" w="4238">
                  <a:moveTo>
                    <a:pt x="2115" y="1"/>
                  </a:moveTo>
                  <a:cubicBezTo>
                    <a:pt x="893" y="1"/>
                    <a:pt x="0" y="1000"/>
                    <a:pt x="0" y="2115"/>
                  </a:cubicBezTo>
                  <a:cubicBezTo>
                    <a:pt x="0" y="3346"/>
                    <a:pt x="893" y="4345"/>
                    <a:pt x="2115" y="4345"/>
                  </a:cubicBezTo>
                  <a:cubicBezTo>
                    <a:pt x="3346" y="4345"/>
                    <a:pt x="4238" y="3346"/>
                    <a:pt x="4238" y="2115"/>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8"/>
            <p:cNvSpPr/>
            <p:nvPr/>
          </p:nvSpPr>
          <p:spPr>
            <a:xfrm>
              <a:off x="971425" y="2069075"/>
              <a:ext cx="105950" cy="108650"/>
            </a:xfrm>
            <a:custGeom>
              <a:rect b="b" l="l" r="r" t="t"/>
              <a:pathLst>
                <a:path extrusionOk="0" h="4346" w="4238">
                  <a:moveTo>
                    <a:pt x="2115" y="1"/>
                  </a:moveTo>
                  <a:cubicBezTo>
                    <a:pt x="893" y="1"/>
                    <a:pt x="0" y="1000"/>
                    <a:pt x="0" y="2231"/>
                  </a:cubicBezTo>
                  <a:cubicBezTo>
                    <a:pt x="0" y="3346"/>
                    <a:pt x="893" y="4345"/>
                    <a:pt x="2115" y="4345"/>
                  </a:cubicBezTo>
                  <a:cubicBezTo>
                    <a:pt x="3346" y="4345"/>
                    <a:pt x="4238" y="3346"/>
                    <a:pt x="4238" y="2231"/>
                  </a:cubicBezTo>
                  <a:cubicBezTo>
                    <a:pt x="4238" y="1000"/>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8"/>
            <p:cNvSpPr/>
            <p:nvPr/>
          </p:nvSpPr>
          <p:spPr>
            <a:xfrm>
              <a:off x="971425" y="2283625"/>
              <a:ext cx="105950" cy="108875"/>
            </a:xfrm>
            <a:custGeom>
              <a:rect b="b" l="l" r="r" t="t"/>
              <a:pathLst>
                <a:path extrusionOk="0" h="4355" w="4238">
                  <a:moveTo>
                    <a:pt x="2115" y="1"/>
                  </a:moveTo>
                  <a:cubicBezTo>
                    <a:pt x="893" y="1"/>
                    <a:pt x="0" y="1009"/>
                    <a:pt x="0" y="2124"/>
                  </a:cubicBezTo>
                  <a:cubicBezTo>
                    <a:pt x="0" y="3346"/>
                    <a:pt x="893" y="4354"/>
                    <a:pt x="2115" y="4354"/>
                  </a:cubicBezTo>
                  <a:cubicBezTo>
                    <a:pt x="3346" y="4354"/>
                    <a:pt x="4238" y="3346"/>
                    <a:pt x="4238" y="2124"/>
                  </a:cubicBezTo>
                  <a:cubicBezTo>
                    <a:pt x="4238" y="1009"/>
                    <a:pt x="3346" y="1"/>
                    <a:pt x="21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8"/>
            <p:cNvSpPr/>
            <p:nvPr/>
          </p:nvSpPr>
          <p:spPr>
            <a:xfrm>
              <a:off x="1202700" y="1636850"/>
              <a:ext cx="105975" cy="108875"/>
            </a:xfrm>
            <a:custGeom>
              <a:rect b="b" l="l" r="r" t="t"/>
              <a:pathLst>
                <a:path extrusionOk="0" h="4355" w="4239">
                  <a:moveTo>
                    <a:pt x="2124" y="1"/>
                  </a:moveTo>
                  <a:cubicBezTo>
                    <a:pt x="893" y="1"/>
                    <a:pt x="1" y="1009"/>
                    <a:pt x="1" y="2231"/>
                  </a:cubicBezTo>
                  <a:cubicBezTo>
                    <a:pt x="1" y="3346"/>
                    <a:pt x="893" y="4354"/>
                    <a:pt x="2124" y="4354"/>
                  </a:cubicBezTo>
                  <a:cubicBezTo>
                    <a:pt x="3346" y="4354"/>
                    <a:pt x="4238" y="3346"/>
                    <a:pt x="4238" y="2231"/>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8"/>
            <p:cNvSpPr/>
            <p:nvPr/>
          </p:nvSpPr>
          <p:spPr>
            <a:xfrm>
              <a:off x="1202700" y="1834900"/>
              <a:ext cx="105975" cy="108650"/>
            </a:xfrm>
            <a:custGeom>
              <a:rect b="b" l="l" r="r" t="t"/>
              <a:pathLst>
                <a:path extrusionOk="0" h="4346" w="4239">
                  <a:moveTo>
                    <a:pt x="2124" y="1"/>
                  </a:moveTo>
                  <a:cubicBezTo>
                    <a:pt x="893" y="1"/>
                    <a:pt x="1" y="1000"/>
                    <a:pt x="1" y="2115"/>
                  </a:cubicBezTo>
                  <a:cubicBezTo>
                    <a:pt x="1" y="3346"/>
                    <a:pt x="893" y="4345"/>
                    <a:pt x="2124" y="4345"/>
                  </a:cubicBezTo>
                  <a:cubicBezTo>
                    <a:pt x="3346" y="4345"/>
                    <a:pt x="4238" y="3346"/>
                    <a:pt x="4238" y="2115"/>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8"/>
            <p:cNvSpPr/>
            <p:nvPr/>
          </p:nvSpPr>
          <p:spPr>
            <a:xfrm>
              <a:off x="1202700" y="2069075"/>
              <a:ext cx="105975" cy="108650"/>
            </a:xfrm>
            <a:custGeom>
              <a:rect b="b" l="l" r="r" t="t"/>
              <a:pathLst>
                <a:path extrusionOk="0" h="4346" w="4239">
                  <a:moveTo>
                    <a:pt x="2124" y="1"/>
                  </a:moveTo>
                  <a:cubicBezTo>
                    <a:pt x="893" y="1"/>
                    <a:pt x="1" y="1000"/>
                    <a:pt x="1" y="2231"/>
                  </a:cubicBezTo>
                  <a:cubicBezTo>
                    <a:pt x="1" y="3346"/>
                    <a:pt x="893" y="4345"/>
                    <a:pt x="2124" y="4345"/>
                  </a:cubicBezTo>
                  <a:cubicBezTo>
                    <a:pt x="3346" y="4345"/>
                    <a:pt x="4238" y="3346"/>
                    <a:pt x="4238" y="2231"/>
                  </a:cubicBezTo>
                  <a:cubicBezTo>
                    <a:pt x="4238" y="1000"/>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8"/>
            <p:cNvSpPr/>
            <p:nvPr/>
          </p:nvSpPr>
          <p:spPr>
            <a:xfrm>
              <a:off x="1202700" y="2283625"/>
              <a:ext cx="105975" cy="108875"/>
            </a:xfrm>
            <a:custGeom>
              <a:rect b="b" l="l" r="r" t="t"/>
              <a:pathLst>
                <a:path extrusionOk="0" h="4355" w="4239">
                  <a:moveTo>
                    <a:pt x="2124" y="1"/>
                  </a:moveTo>
                  <a:cubicBezTo>
                    <a:pt x="893" y="1"/>
                    <a:pt x="1" y="1009"/>
                    <a:pt x="1" y="2124"/>
                  </a:cubicBezTo>
                  <a:cubicBezTo>
                    <a:pt x="1" y="3346"/>
                    <a:pt x="893" y="4354"/>
                    <a:pt x="2124" y="4354"/>
                  </a:cubicBezTo>
                  <a:cubicBezTo>
                    <a:pt x="3346" y="4354"/>
                    <a:pt x="4238" y="3346"/>
                    <a:pt x="4238" y="2124"/>
                  </a:cubicBezTo>
                  <a:cubicBezTo>
                    <a:pt x="4238" y="1009"/>
                    <a:pt x="3346" y="1"/>
                    <a:pt x="2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8"/>
            <p:cNvSpPr/>
            <p:nvPr/>
          </p:nvSpPr>
          <p:spPr>
            <a:xfrm>
              <a:off x="1428625" y="1636850"/>
              <a:ext cx="108650" cy="108875"/>
            </a:xfrm>
            <a:custGeom>
              <a:rect b="b" l="l" r="r" t="t"/>
              <a:pathLst>
                <a:path extrusionOk="0" h="4355" w="4346">
                  <a:moveTo>
                    <a:pt x="2231" y="1"/>
                  </a:moveTo>
                  <a:cubicBezTo>
                    <a:pt x="1000" y="1"/>
                    <a:pt x="1" y="1009"/>
                    <a:pt x="1" y="2231"/>
                  </a:cubicBezTo>
                  <a:cubicBezTo>
                    <a:pt x="1" y="3346"/>
                    <a:pt x="1000" y="4354"/>
                    <a:pt x="2231" y="4354"/>
                  </a:cubicBezTo>
                  <a:cubicBezTo>
                    <a:pt x="3346" y="4354"/>
                    <a:pt x="4345" y="3346"/>
                    <a:pt x="4345" y="2231"/>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8"/>
            <p:cNvSpPr/>
            <p:nvPr/>
          </p:nvSpPr>
          <p:spPr>
            <a:xfrm>
              <a:off x="1428625" y="1834900"/>
              <a:ext cx="108650" cy="108650"/>
            </a:xfrm>
            <a:custGeom>
              <a:rect b="b" l="l" r="r" t="t"/>
              <a:pathLst>
                <a:path extrusionOk="0" h="4346" w="4346">
                  <a:moveTo>
                    <a:pt x="2231" y="1"/>
                  </a:moveTo>
                  <a:cubicBezTo>
                    <a:pt x="1000" y="1"/>
                    <a:pt x="1" y="1000"/>
                    <a:pt x="1" y="2115"/>
                  </a:cubicBezTo>
                  <a:cubicBezTo>
                    <a:pt x="1" y="3346"/>
                    <a:pt x="1000" y="4345"/>
                    <a:pt x="2231" y="4345"/>
                  </a:cubicBezTo>
                  <a:cubicBezTo>
                    <a:pt x="3346" y="4345"/>
                    <a:pt x="4345" y="3346"/>
                    <a:pt x="4345" y="2115"/>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8"/>
            <p:cNvSpPr/>
            <p:nvPr/>
          </p:nvSpPr>
          <p:spPr>
            <a:xfrm>
              <a:off x="1428625" y="2069075"/>
              <a:ext cx="108650" cy="108650"/>
            </a:xfrm>
            <a:custGeom>
              <a:rect b="b" l="l" r="r" t="t"/>
              <a:pathLst>
                <a:path extrusionOk="0" h="4346" w="4346">
                  <a:moveTo>
                    <a:pt x="2231" y="1"/>
                  </a:moveTo>
                  <a:cubicBezTo>
                    <a:pt x="1000" y="1"/>
                    <a:pt x="1" y="1000"/>
                    <a:pt x="1" y="2231"/>
                  </a:cubicBezTo>
                  <a:cubicBezTo>
                    <a:pt x="1" y="3346"/>
                    <a:pt x="1000" y="4345"/>
                    <a:pt x="2231" y="4345"/>
                  </a:cubicBezTo>
                  <a:cubicBezTo>
                    <a:pt x="3346" y="4345"/>
                    <a:pt x="4345" y="3346"/>
                    <a:pt x="4345" y="2231"/>
                  </a:cubicBezTo>
                  <a:cubicBezTo>
                    <a:pt x="4345" y="1000"/>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8"/>
            <p:cNvSpPr/>
            <p:nvPr/>
          </p:nvSpPr>
          <p:spPr>
            <a:xfrm>
              <a:off x="1428625" y="2283625"/>
              <a:ext cx="108650" cy="108875"/>
            </a:xfrm>
            <a:custGeom>
              <a:rect b="b" l="l" r="r" t="t"/>
              <a:pathLst>
                <a:path extrusionOk="0" h="4355" w="4346">
                  <a:moveTo>
                    <a:pt x="2231" y="1"/>
                  </a:moveTo>
                  <a:cubicBezTo>
                    <a:pt x="1000" y="1"/>
                    <a:pt x="1" y="1009"/>
                    <a:pt x="1" y="2124"/>
                  </a:cubicBezTo>
                  <a:cubicBezTo>
                    <a:pt x="1" y="3346"/>
                    <a:pt x="1000" y="4354"/>
                    <a:pt x="2231" y="4354"/>
                  </a:cubicBezTo>
                  <a:cubicBezTo>
                    <a:pt x="3346" y="4354"/>
                    <a:pt x="4345" y="3346"/>
                    <a:pt x="4345" y="2124"/>
                  </a:cubicBezTo>
                  <a:cubicBezTo>
                    <a:pt x="4345" y="1009"/>
                    <a:pt x="3346" y="1"/>
                    <a:pt x="22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3" name="Google Shape;2323;p58">
            <a:hlinkClick action="ppaction://hlinkshowjump?jump=nextslide"/>
          </p:cNvPr>
          <p:cNvSpPr txBox="1"/>
          <p:nvPr/>
        </p:nvSpPr>
        <p:spPr>
          <a:xfrm>
            <a:off x="4282643" y="3426048"/>
            <a:ext cx="3735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aleway Medium"/>
              <a:ea typeface="Raleway Medium"/>
              <a:cs typeface="Raleway Medium"/>
              <a:sym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sp>
        <p:nvSpPr>
          <p:cNvPr id="2388" name="Google Shape;2388;p67"/>
          <p:cNvSpPr txBox="1"/>
          <p:nvPr>
            <p:ph type="title"/>
          </p:nvPr>
        </p:nvSpPr>
        <p:spPr>
          <a:xfrm>
            <a:off x="707074" y="535600"/>
            <a:ext cx="772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Fractal dimensions</a:t>
            </a:r>
            <a:endParaRPr/>
          </a:p>
        </p:txBody>
      </p:sp>
      <p:pic>
        <p:nvPicPr>
          <p:cNvPr id="2389" name="Google Shape;2389;p67"/>
          <p:cNvPicPr preferRelativeResize="0"/>
          <p:nvPr/>
        </p:nvPicPr>
        <p:blipFill>
          <a:blip r:embed="rId3">
            <a:alphaModFix/>
          </a:blip>
          <a:stretch>
            <a:fillRect/>
          </a:stretch>
        </p:blipFill>
        <p:spPr>
          <a:xfrm>
            <a:off x="1108950" y="1411675"/>
            <a:ext cx="6926100" cy="33717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68"/>
          <p:cNvSpPr txBox="1"/>
          <p:nvPr>
            <p:ph idx="1" type="body"/>
          </p:nvPr>
        </p:nvSpPr>
        <p:spPr>
          <a:xfrm>
            <a:off x="917025" y="1341350"/>
            <a:ext cx="7717500" cy="326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900">
                <a:latin typeface="Raleway"/>
                <a:ea typeface="Raleway"/>
                <a:cs typeface="Raleway"/>
                <a:sym typeface="Raleway"/>
              </a:rPr>
              <a:t>Dimension ~ 2.</a:t>
            </a:r>
            <a:r>
              <a:rPr b="1" lang="en" sz="1900">
                <a:latin typeface="Raleway"/>
                <a:ea typeface="Raleway"/>
                <a:cs typeface="Raleway"/>
                <a:sym typeface="Raleway"/>
              </a:rPr>
              <a:t>05                                       </a:t>
            </a:r>
            <a:r>
              <a:rPr b="1" lang="en" sz="1900">
                <a:latin typeface="Raleway"/>
                <a:ea typeface="Raleway"/>
                <a:cs typeface="Raleway"/>
                <a:sym typeface="Raleway"/>
              </a:rPr>
              <a:t> Dimension ~ 2.3</a:t>
            </a:r>
            <a:endParaRPr b="1" sz="1900">
              <a:latin typeface="Raleway"/>
              <a:ea typeface="Raleway"/>
              <a:cs typeface="Raleway"/>
              <a:sym typeface="Raleway"/>
            </a:endParaRPr>
          </a:p>
        </p:txBody>
      </p:sp>
      <p:sp>
        <p:nvSpPr>
          <p:cNvPr id="2395" name="Google Shape;2395;p68"/>
          <p:cNvSpPr txBox="1"/>
          <p:nvPr>
            <p:ph type="title"/>
          </p:nvPr>
        </p:nvSpPr>
        <p:spPr>
          <a:xfrm>
            <a:off x="713225" y="5356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Fractal dimensions</a:t>
            </a:r>
            <a:endParaRPr/>
          </a:p>
        </p:txBody>
      </p:sp>
      <p:pic>
        <p:nvPicPr>
          <p:cNvPr id="2396" name="Google Shape;2396;p68"/>
          <p:cNvPicPr preferRelativeResize="0"/>
          <p:nvPr/>
        </p:nvPicPr>
        <p:blipFill>
          <a:blip r:embed="rId3">
            <a:alphaModFix/>
          </a:blip>
          <a:stretch>
            <a:fillRect/>
          </a:stretch>
        </p:blipFill>
        <p:spPr>
          <a:xfrm>
            <a:off x="509425" y="1867788"/>
            <a:ext cx="3318475" cy="2212325"/>
          </a:xfrm>
          <a:prstGeom prst="rect">
            <a:avLst/>
          </a:prstGeom>
          <a:noFill/>
          <a:ln cap="flat" cmpd="sng" w="38100">
            <a:solidFill>
              <a:schemeClr val="accent6"/>
            </a:solidFill>
            <a:prstDash val="solid"/>
            <a:round/>
            <a:headEnd len="sm" w="sm" type="none"/>
            <a:tailEnd len="sm" w="sm" type="none"/>
          </a:ln>
          <a:effectLst>
            <a:outerShdw rotWithShape="0" algn="bl" dir="1920000" dist="95250">
              <a:schemeClr val="accent1">
                <a:alpha val="50000"/>
              </a:schemeClr>
            </a:outerShdw>
          </a:effectLst>
        </p:spPr>
      </p:pic>
      <p:pic>
        <p:nvPicPr>
          <p:cNvPr id="2397" name="Google Shape;2397;p68"/>
          <p:cNvPicPr preferRelativeResize="0"/>
          <p:nvPr/>
        </p:nvPicPr>
        <p:blipFill>
          <a:blip r:embed="rId4">
            <a:alphaModFix/>
          </a:blip>
          <a:stretch>
            <a:fillRect/>
          </a:stretch>
        </p:blipFill>
        <p:spPr>
          <a:xfrm>
            <a:off x="4471950" y="1867800"/>
            <a:ext cx="4004150" cy="2212300"/>
          </a:xfrm>
          <a:prstGeom prst="rect">
            <a:avLst/>
          </a:prstGeom>
          <a:noFill/>
          <a:ln cap="flat" cmpd="sng" w="38100">
            <a:solidFill>
              <a:schemeClr val="accent6"/>
            </a:solidFill>
            <a:prstDash val="solid"/>
            <a:round/>
            <a:headEnd len="sm" w="sm" type="none"/>
            <a:tailEnd len="sm" w="sm" type="none"/>
          </a:ln>
          <a:effectLst>
            <a:outerShdw rotWithShape="0" algn="bl" dir="1920000" dist="95250">
              <a:schemeClr val="accent1">
                <a:alpha val="50000"/>
              </a:scheme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69"/>
          <p:cNvSpPr txBox="1"/>
          <p:nvPr>
            <p:ph type="title"/>
          </p:nvPr>
        </p:nvSpPr>
        <p:spPr>
          <a:xfrm>
            <a:off x="730675" y="2686450"/>
            <a:ext cx="5293500" cy="85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don’t have to</a:t>
            </a:r>
            <a:endParaRPr/>
          </a:p>
        </p:txBody>
      </p:sp>
      <p:sp>
        <p:nvSpPr>
          <p:cNvPr id="2403" name="Google Shape;2403;p69"/>
          <p:cNvSpPr/>
          <p:nvPr/>
        </p:nvSpPr>
        <p:spPr>
          <a:xfrm flipH="1">
            <a:off x="747286" y="1588400"/>
            <a:ext cx="838500" cy="1098000"/>
          </a:xfrm>
          <a:prstGeom prst="rect">
            <a:avLst/>
          </a:prstGeom>
          <a:solidFill>
            <a:schemeClr val="lt1"/>
          </a:solidFill>
          <a:ln cap="flat" cmpd="sng" w="38100">
            <a:solidFill>
              <a:schemeClr val="accent6"/>
            </a:solidFill>
            <a:prstDash val="solid"/>
            <a:round/>
            <a:headEnd len="sm" w="sm" type="none"/>
            <a:tailEnd len="sm" w="sm" type="none"/>
          </a:ln>
          <a:effectLst>
            <a:outerShdw rotWithShape="0" algn="bl" dir="2700000" dist="104775">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4" name="Google Shape;2404;p69"/>
          <p:cNvSpPr txBox="1"/>
          <p:nvPr>
            <p:ph idx="2" type="title"/>
          </p:nvPr>
        </p:nvSpPr>
        <p:spPr>
          <a:xfrm>
            <a:off x="528450" y="1776200"/>
            <a:ext cx="1211700" cy="72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1.1</a:t>
            </a:r>
            <a:endParaRPr/>
          </a:p>
        </p:txBody>
      </p:sp>
      <p:sp>
        <p:nvSpPr>
          <p:cNvPr id="2405" name="Google Shape;2405;p69"/>
          <p:cNvSpPr/>
          <p:nvPr/>
        </p:nvSpPr>
        <p:spPr>
          <a:xfrm>
            <a:off x="6504813" y="122673"/>
            <a:ext cx="2121667" cy="171457"/>
          </a:xfrm>
          <a:custGeom>
            <a:rect b="b" l="l" r="r" t="t"/>
            <a:pathLst>
              <a:path extrusionOk="0" h="5353" w="66240">
                <a:moveTo>
                  <a:pt x="5576" y="0"/>
                </a:moveTo>
                <a:cubicBezTo>
                  <a:pt x="3569" y="0"/>
                  <a:pt x="2570" y="892"/>
                  <a:pt x="1785" y="1668"/>
                </a:cubicBezTo>
                <a:cubicBezTo>
                  <a:pt x="1115" y="2337"/>
                  <a:pt x="785" y="2560"/>
                  <a:pt x="0" y="2560"/>
                </a:cubicBezTo>
                <a:lnTo>
                  <a:pt x="0" y="5353"/>
                </a:lnTo>
                <a:cubicBezTo>
                  <a:pt x="1901" y="5353"/>
                  <a:pt x="3016" y="4345"/>
                  <a:pt x="3685" y="3675"/>
                </a:cubicBezTo>
                <a:cubicBezTo>
                  <a:pt x="4461" y="3006"/>
                  <a:pt x="4800" y="2783"/>
                  <a:pt x="5576" y="2783"/>
                </a:cubicBezTo>
                <a:cubicBezTo>
                  <a:pt x="6361" y="2783"/>
                  <a:pt x="6691" y="3006"/>
                  <a:pt x="7360" y="3675"/>
                </a:cubicBezTo>
                <a:cubicBezTo>
                  <a:pt x="8145" y="4345"/>
                  <a:pt x="9144" y="5353"/>
                  <a:pt x="11045" y="5353"/>
                </a:cubicBezTo>
                <a:cubicBezTo>
                  <a:pt x="13052" y="5353"/>
                  <a:pt x="14051" y="4345"/>
                  <a:pt x="14836" y="3675"/>
                </a:cubicBezTo>
                <a:cubicBezTo>
                  <a:pt x="15505" y="3006"/>
                  <a:pt x="15835" y="2783"/>
                  <a:pt x="16620" y="2783"/>
                </a:cubicBezTo>
                <a:cubicBezTo>
                  <a:pt x="17396" y="2783"/>
                  <a:pt x="17735" y="3006"/>
                  <a:pt x="18404" y="3675"/>
                </a:cubicBezTo>
                <a:cubicBezTo>
                  <a:pt x="19181" y="4345"/>
                  <a:pt x="20189" y="5353"/>
                  <a:pt x="22080" y="5353"/>
                </a:cubicBezTo>
                <a:cubicBezTo>
                  <a:pt x="24087" y="5353"/>
                  <a:pt x="25095" y="4345"/>
                  <a:pt x="25871" y="3675"/>
                </a:cubicBezTo>
                <a:cubicBezTo>
                  <a:pt x="26540" y="3006"/>
                  <a:pt x="26879" y="2783"/>
                  <a:pt x="27656" y="2783"/>
                </a:cubicBezTo>
                <a:cubicBezTo>
                  <a:pt x="28441" y="2783"/>
                  <a:pt x="28771" y="3006"/>
                  <a:pt x="29440" y="3675"/>
                </a:cubicBezTo>
                <a:cubicBezTo>
                  <a:pt x="30109" y="4345"/>
                  <a:pt x="31224" y="5353"/>
                  <a:pt x="33124" y="5353"/>
                </a:cubicBezTo>
                <a:cubicBezTo>
                  <a:pt x="35131" y="5353"/>
                  <a:pt x="36131" y="4345"/>
                  <a:pt x="36916" y="3675"/>
                </a:cubicBezTo>
                <a:cubicBezTo>
                  <a:pt x="37585" y="3006"/>
                  <a:pt x="37915" y="2783"/>
                  <a:pt x="38700" y="2783"/>
                </a:cubicBezTo>
                <a:cubicBezTo>
                  <a:pt x="39476" y="2783"/>
                  <a:pt x="39815" y="3006"/>
                  <a:pt x="40484" y="3675"/>
                </a:cubicBezTo>
                <a:cubicBezTo>
                  <a:pt x="41153" y="4345"/>
                  <a:pt x="42268" y="5353"/>
                  <a:pt x="44160" y="5353"/>
                </a:cubicBezTo>
                <a:cubicBezTo>
                  <a:pt x="46060" y="5353"/>
                  <a:pt x="47175" y="4345"/>
                  <a:pt x="47844" y="3675"/>
                </a:cubicBezTo>
                <a:cubicBezTo>
                  <a:pt x="48620" y="3006"/>
                  <a:pt x="48959" y="2783"/>
                  <a:pt x="49735" y="2783"/>
                </a:cubicBezTo>
                <a:cubicBezTo>
                  <a:pt x="50520" y="2783"/>
                  <a:pt x="50850" y="3006"/>
                  <a:pt x="51519" y="3675"/>
                </a:cubicBezTo>
                <a:cubicBezTo>
                  <a:pt x="52188" y="4345"/>
                  <a:pt x="53304" y="5353"/>
                  <a:pt x="55204" y="5353"/>
                </a:cubicBezTo>
                <a:cubicBezTo>
                  <a:pt x="57095" y="5353"/>
                  <a:pt x="58210" y="4345"/>
                  <a:pt x="58879" y="3675"/>
                </a:cubicBezTo>
                <a:cubicBezTo>
                  <a:pt x="59548" y="3006"/>
                  <a:pt x="59887" y="2783"/>
                  <a:pt x="60663" y="2783"/>
                </a:cubicBezTo>
                <a:cubicBezTo>
                  <a:pt x="61449" y="2783"/>
                  <a:pt x="61779" y="3006"/>
                  <a:pt x="62564" y="3675"/>
                </a:cubicBezTo>
                <a:cubicBezTo>
                  <a:pt x="63233" y="4345"/>
                  <a:pt x="64232" y="5353"/>
                  <a:pt x="66239" y="5353"/>
                </a:cubicBezTo>
                <a:lnTo>
                  <a:pt x="66239" y="2560"/>
                </a:lnTo>
                <a:cubicBezTo>
                  <a:pt x="65463" y="2560"/>
                  <a:pt x="65124" y="2337"/>
                  <a:pt x="64455" y="1668"/>
                </a:cubicBezTo>
                <a:cubicBezTo>
                  <a:pt x="63679" y="892"/>
                  <a:pt x="62671" y="0"/>
                  <a:pt x="60663" y="0"/>
                </a:cubicBezTo>
                <a:cubicBezTo>
                  <a:pt x="58772" y="0"/>
                  <a:pt x="57764" y="892"/>
                  <a:pt x="56988" y="1668"/>
                </a:cubicBezTo>
                <a:cubicBezTo>
                  <a:pt x="56319" y="2337"/>
                  <a:pt x="55980" y="2560"/>
                  <a:pt x="55204" y="2560"/>
                </a:cubicBezTo>
                <a:cubicBezTo>
                  <a:pt x="54419" y="2560"/>
                  <a:pt x="54089" y="2337"/>
                  <a:pt x="53420" y="1668"/>
                </a:cubicBezTo>
                <a:cubicBezTo>
                  <a:pt x="52635" y="892"/>
                  <a:pt x="51635" y="0"/>
                  <a:pt x="49735" y="0"/>
                </a:cubicBezTo>
                <a:cubicBezTo>
                  <a:pt x="47728" y="0"/>
                  <a:pt x="46729" y="892"/>
                  <a:pt x="45944" y="1668"/>
                </a:cubicBezTo>
                <a:cubicBezTo>
                  <a:pt x="45275" y="2337"/>
                  <a:pt x="44945" y="2560"/>
                  <a:pt x="44160" y="2560"/>
                </a:cubicBezTo>
                <a:cubicBezTo>
                  <a:pt x="43383" y="2560"/>
                  <a:pt x="43044" y="2337"/>
                  <a:pt x="42375" y="1668"/>
                </a:cubicBezTo>
                <a:cubicBezTo>
                  <a:pt x="41599" y="892"/>
                  <a:pt x="40591" y="0"/>
                  <a:pt x="38700" y="0"/>
                </a:cubicBezTo>
                <a:cubicBezTo>
                  <a:pt x="36693" y="0"/>
                  <a:pt x="35685" y="892"/>
                  <a:pt x="34908" y="1668"/>
                </a:cubicBezTo>
                <a:cubicBezTo>
                  <a:pt x="34239" y="2337"/>
                  <a:pt x="33900" y="2560"/>
                  <a:pt x="33124" y="2560"/>
                </a:cubicBezTo>
                <a:cubicBezTo>
                  <a:pt x="32339" y="2560"/>
                  <a:pt x="32009" y="2337"/>
                  <a:pt x="31340" y="1668"/>
                </a:cubicBezTo>
                <a:cubicBezTo>
                  <a:pt x="30555" y="892"/>
                  <a:pt x="29556" y="0"/>
                  <a:pt x="27656" y="0"/>
                </a:cubicBezTo>
                <a:cubicBezTo>
                  <a:pt x="25648" y="0"/>
                  <a:pt x="24649" y="892"/>
                  <a:pt x="23864" y="1668"/>
                </a:cubicBezTo>
                <a:cubicBezTo>
                  <a:pt x="23195" y="2337"/>
                  <a:pt x="22865" y="2560"/>
                  <a:pt x="22080" y="2560"/>
                </a:cubicBezTo>
                <a:cubicBezTo>
                  <a:pt x="21304" y="2560"/>
                  <a:pt x="20965" y="2337"/>
                  <a:pt x="20296" y="1668"/>
                </a:cubicBezTo>
                <a:cubicBezTo>
                  <a:pt x="19520" y="892"/>
                  <a:pt x="18512" y="0"/>
                  <a:pt x="16620" y="0"/>
                </a:cubicBezTo>
                <a:cubicBezTo>
                  <a:pt x="14613" y="0"/>
                  <a:pt x="13605" y="892"/>
                  <a:pt x="12829" y="1668"/>
                </a:cubicBezTo>
                <a:cubicBezTo>
                  <a:pt x="12160" y="2337"/>
                  <a:pt x="11821" y="2560"/>
                  <a:pt x="11045" y="2560"/>
                </a:cubicBezTo>
                <a:cubicBezTo>
                  <a:pt x="10260" y="2560"/>
                  <a:pt x="9929" y="2337"/>
                  <a:pt x="9260" y="1668"/>
                </a:cubicBezTo>
                <a:cubicBezTo>
                  <a:pt x="8475" y="892"/>
                  <a:pt x="7476" y="0"/>
                  <a:pt x="5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70"/>
          <p:cNvSpPr txBox="1"/>
          <p:nvPr>
            <p:ph idx="1" type="body"/>
          </p:nvPr>
        </p:nvSpPr>
        <p:spPr>
          <a:xfrm>
            <a:off x="738875" y="1334300"/>
            <a:ext cx="7717500" cy="326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411" name="Google Shape;2411;p70"/>
          <p:cNvSpPr txBox="1"/>
          <p:nvPr>
            <p:ph type="title"/>
          </p:nvPr>
        </p:nvSpPr>
        <p:spPr>
          <a:xfrm>
            <a:off x="713225" y="5356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Scaling non-fractal objects</a:t>
            </a:r>
            <a:endParaRPr/>
          </a:p>
        </p:txBody>
      </p:sp>
      <p:pic>
        <p:nvPicPr>
          <p:cNvPr id="2412" name="Google Shape;2412;p70"/>
          <p:cNvPicPr preferRelativeResize="0"/>
          <p:nvPr/>
        </p:nvPicPr>
        <p:blipFill>
          <a:blip r:embed="rId3">
            <a:alphaModFix/>
          </a:blip>
          <a:stretch>
            <a:fillRect/>
          </a:stretch>
        </p:blipFill>
        <p:spPr>
          <a:xfrm>
            <a:off x="1566288" y="1334300"/>
            <a:ext cx="6062664" cy="3265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sp>
        <p:nvSpPr>
          <p:cNvPr id="2417" name="Google Shape;2417;p71"/>
          <p:cNvSpPr txBox="1"/>
          <p:nvPr>
            <p:ph idx="1" type="body"/>
          </p:nvPr>
        </p:nvSpPr>
        <p:spPr>
          <a:xfrm>
            <a:off x="738875" y="1334300"/>
            <a:ext cx="7717500" cy="326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418" name="Google Shape;2418;p71"/>
          <p:cNvSpPr txBox="1"/>
          <p:nvPr>
            <p:ph type="title"/>
          </p:nvPr>
        </p:nvSpPr>
        <p:spPr>
          <a:xfrm>
            <a:off x="713225" y="5356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Scaling non-fractal objects</a:t>
            </a:r>
            <a:endParaRPr/>
          </a:p>
        </p:txBody>
      </p:sp>
      <p:pic>
        <p:nvPicPr>
          <p:cNvPr id="2419" name="Google Shape;2419;p71"/>
          <p:cNvPicPr preferRelativeResize="0"/>
          <p:nvPr/>
        </p:nvPicPr>
        <p:blipFill>
          <a:blip r:embed="rId3">
            <a:alphaModFix/>
          </a:blip>
          <a:stretch>
            <a:fillRect/>
          </a:stretch>
        </p:blipFill>
        <p:spPr>
          <a:xfrm>
            <a:off x="809588" y="1684250"/>
            <a:ext cx="7524823" cy="2189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pic>
        <p:nvPicPr>
          <p:cNvPr id="2424" name="Google Shape;2424;p72"/>
          <p:cNvPicPr preferRelativeResize="0"/>
          <p:nvPr/>
        </p:nvPicPr>
        <p:blipFill>
          <a:blip r:embed="rId3">
            <a:alphaModFix/>
          </a:blip>
          <a:stretch>
            <a:fillRect/>
          </a:stretch>
        </p:blipFill>
        <p:spPr>
          <a:xfrm>
            <a:off x="2115088" y="412773"/>
            <a:ext cx="4614574" cy="2154076"/>
          </a:xfrm>
          <a:prstGeom prst="rect">
            <a:avLst/>
          </a:prstGeom>
          <a:noFill/>
          <a:ln>
            <a:noFill/>
          </a:ln>
        </p:spPr>
      </p:pic>
      <p:pic>
        <p:nvPicPr>
          <p:cNvPr id="2425" name="Google Shape;2425;p72"/>
          <p:cNvPicPr preferRelativeResize="0"/>
          <p:nvPr/>
        </p:nvPicPr>
        <p:blipFill>
          <a:blip r:embed="rId4">
            <a:alphaModFix/>
          </a:blip>
          <a:stretch>
            <a:fillRect/>
          </a:stretch>
        </p:blipFill>
        <p:spPr>
          <a:xfrm>
            <a:off x="4774463" y="2678750"/>
            <a:ext cx="4241623" cy="2339249"/>
          </a:xfrm>
          <a:prstGeom prst="rect">
            <a:avLst/>
          </a:prstGeom>
          <a:noFill/>
          <a:ln>
            <a:noFill/>
          </a:ln>
        </p:spPr>
      </p:pic>
      <p:pic>
        <p:nvPicPr>
          <p:cNvPr id="2426" name="Google Shape;2426;p72"/>
          <p:cNvPicPr preferRelativeResize="0"/>
          <p:nvPr/>
        </p:nvPicPr>
        <p:blipFill>
          <a:blip r:embed="rId5">
            <a:alphaModFix/>
          </a:blip>
          <a:stretch>
            <a:fillRect/>
          </a:stretch>
        </p:blipFill>
        <p:spPr>
          <a:xfrm>
            <a:off x="167888" y="2678750"/>
            <a:ext cx="3861873" cy="23392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73"/>
          <p:cNvSpPr txBox="1"/>
          <p:nvPr>
            <p:ph idx="1" type="body"/>
          </p:nvPr>
        </p:nvSpPr>
        <p:spPr>
          <a:xfrm>
            <a:off x="738875" y="1334300"/>
            <a:ext cx="7717500" cy="326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432" name="Google Shape;2432;p73"/>
          <p:cNvSpPr txBox="1"/>
          <p:nvPr>
            <p:ph type="title"/>
          </p:nvPr>
        </p:nvSpPr>
        <p:spPr>
          <a:xfrm>
            <a:off x="713225" y="5356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Scaling non-fractal objects</a:t>
            </a:r>
            <a:endParaRPr/>
          </a:p>
        </p:txBody>
      </p:sp>
      <p:pic>
        <p:nvPicPr>
          <p:cNvPr id="2433" name="Google Shape;2433;p73"/>
          <p:cNvPicPr preferRelativeResize="0"/>
          <p:nvPr/>
        </p:nvPicPr>
        <p:blipFill>
          <a:blip r:embed="rId3">
            <a:alphaModFix/>
          </a:blip>
          <a:stretch>
            <a:fillRect/>
          </a:stretch>
        </p:blipFill>
        <p:spPr>
          <a:xfrm>
            <a:off x="1555625" y="1309975"/>
            <a:ext cx="6032701" cy="3313851"/>
          </a:xfrm>
          <a:prstGeom prst="rect">
            <a:avLst/>
          </a:prstGeom>
          <a:noFill/>
          <a:ln>
            <a:noFill/>
          </a:ln>
          <a:effectLst>
            <a:outerShdw blurRad="57150" rotWithShape="0" algn="bl" dir="5400000" dist="19050">
              <a:srgbClr val="000000"/>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74"/>
          <p:cNvSpPr txBox="1"/>
          <p:nvPr>
            <p:ph type="title"/>
          </p:nvPr>
        </p:nvSpPr>
        <p:spPr>
          <a:xfrm>
            <a:off x="713225" y="5356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measure a fractal?</a:t>
            </a:r>
            <a:endParaRPr/>
          </a:p>
        </p:txBody>
      </p:sp>
      <p:pic>
        <p:nvPicPr>
          <p:cNvPr id="2439" name="Google Shape;2439;p74"/>
          <p:cNvPicPr preferRelativeResize="0"/>
          <p:nvPr/>
        </p:nvPicPr>
        <p:blipFill>
          <a:blip r:embed="rId3">
            <a:alphaModFix/>
          </a:blip>
          <a:stretch>
            <a:fillRect/>
          </a:stretch>
        </p:blipFill>
        <p:spPr>
          <a:xfrm>
            <a:off x="1200525" y="1422725"/>
            <a:ext cx="6742948" cy="30883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p75"/>
          <p:cNvSpPr txBox="1"/>
          <p:nvPr>
            <p:ph idx="1" type="body"/>
          </p:nvPr>
        </p:nvSpPr>
        <p:spPr>
          <a:xfrm>
            <a:off x="738875" y="1334300"/>
            <a:ext cx="7717500" cy="326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445" name="Google Shape;2445;p75"/>
          <p:cNvSpPr txBox="1"/>
          <p:nvPr>
            <p:ph type="title"/>
          </p:nvPr>
        </p:nvSpPr>
        <p:spPr>
          <a:xfrm>
            <a:off x="713225" y="5356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We’re going to count little squares</a:t>
            </a:r>
            <a:endParaRPr/>
          </a:p>
        </p:txBody>
      </p:sp>
      <p:pic>
        <p:nvPicPr>
          <p:cNvPr id="2446" name="Google Shape;2446;p75"/>
          <p:cNvPicPr preferRelativeResize="0"/>
          <p:nvPr/>
        </p:nvPicPr>
        <p:blipFill>
          <a:blip r:embed="rId3">
            <a:alphaModFix/>
          </a:blip>
          <a:stretch>
            <a:fillRect/>
          </a:stretch>
        </p:blipFill>
        <p:spPr>
          <a:xfrm>
            <a:off x="1813513" y="1438163"/>
            <a:ext cx="5516923" cy="30574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sp>
        <p:nvSpPr>
          <p:cNvPr id="2451" name="Google Shape;2451;p76"/>
          <p:cNvSpPr txBox="1"/>
          <p:nvPr>
            <p:ph type="title"/>
          </p:nvPr>
        </p:nvSpPr>
        <p:spPr>
          <a:xfrm>
            <a:off x="713225" y="5356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We’re going to count little squares</a:t>
            </a:r>
            <a:endParaRPr/>
          </a:p>
        </p:txBody>
      </p:sp>
      <p:pic>
        <p:nvPicPr>
          <p:cNvPr id="2452" name="Google Shape;2452;p76"/>
          <p:cNvPicPr preferRelativeResize="0"/>
          <p:nvPr/>
        </p:nvPicPr>
        <p:blipFill>
          <a:blip r:embed="rId3">
            <a:alphaModFix/>
          </a:blip>
          <a:stretch>
            <a:fillRect/>
          </a:stretch>
        </p:blipFill>
        <p:spPr>
          <a:xfrm>
            <a:off x="1970313" y="1444287"/>
            <a:ext cx="5254625" cy="30452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sp>
        <p:nvSpPr>
          <p:cNvPr id="2328" name="Google Shape;2328;p59"/>
          <p:cNvSpPr txBox="1"/>
          <p:nvPr>
            <p:ph type="title"/>
          </p:nvPr>
        </p:nvSpPr>
        <p:spPr>
          <a:xfrm>
            <a:off x="730671" y="2686450"/>
            <a:ext cx="4721700" cy="85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What’s a fractal</a:t>
            </a:r>
            <a:endParaRPr/>
          </a:p>
        </p:txBody>
      </p:sp>
      <p:sp>
        <p:nvSpPr>
          <p:cNvPr id="2329" name="Google Shape;2329;p59"/>
          <p:cNvSpPr/>
          <p:nvPr/>
        </p:nvSpPr>
        <p:spPr>
          <a:xfrm flipH="1">
            <a:off x="747286" y="1588400"/>
            <a:ext cx="838500" cy="1098000"/>
          </a:xfrm>
          <a:prstGeom prst="rect">
            <a:avLst/>
          </a:prstGeom>
          <a:solidFill>
            <a:schemeClr val="lt1"/>
          </a:solidFill>
          <a:ln cap="flat" cmpd="sng" w="38100">
            <a:solidFill>
              <a:schemeClr val="accent6"/>
            </a:solidFill>
            <a:prstDash val="solid"/>
            <a:round/>
            <a:headEnd len="sm" w="sm" type="none"/>
            <a:tailEnd len="sm" w="sm" type="none"/>
          </a:ln>
          <a:effectLst>
            <a:outerShdw rotWithShape="0" algn="bl" dir="2700000" dist="104775">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0" name="Google Shape;2330;p59"/>
          <p:cNvSpPr txBox="1"/>
          <p:nvPr>
            <p:ph idx="2" type="title"/>
          </p:nvPr>
        </p:nvSpPr>
        <p:spPr>
          <a:xfrm>
            <a:off x="747286" y="1776200"/>
            <a:ext cx="838500" cy="72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331" name="Google Shape;2331;p59"/>
          <p:cNvSpPr/>
          <p:nvPr/>
        </p:nvSpPr>
        <p:spPr>
          <a:xfrm>
            <a:off x="6504813" y="122673"/>
            <a:ext cx="2121667" cy="171457"/>
          </a:xfrm>
          <a:custGeom>
            <a:rect b="b" l="l" r="r" t="t"/>
            <a:pathLst>
              <a:path extrusionOk="0" h="5353" w="66240">
                <a:moveTo>
                  <a:pt x="5576" y="0"/>
                </a:moveTo>
                <a:cubicBezTo>
                  <a:pt x="3569" y="0"/>
                  <a:pt x="2570" y="892"/>
                  <a:pt x="1785" y="1668"/>
                </a:cubicBezTo>
                <a:cubicBezTo>
                  <a:pt x="1115" y="2337"/>
                  <a:pt x="785" y="2560"/>
                  <a:pt x="0" y="2560"/>
                </a:cubicBezTo>
                <a:lnTo>
                  <a:pt x="0" y="5353"/>
                </a:lnTo>
                <a:cubicBezTo>
                  <a:pt x="1901" y="5353"/>
                  <a:pt x="3016" y="4345"/>
                  <a:pt x="3685" y="3675"/>
                </a:cubicBezTo>
                <a:cubicBezTo>
                  <a:pt x="4461" y="3006"/>
                  <a:pt x="4800" y="2783"/>
                  <a:pt x="5576" y="2783"/>
                </a:cubicBezTo>
                <a:cubicBezTo>
                  <a:pt x="6361" y="2783"/>
                  <a:pt x="6691" y="3006"/>
                  <a:pt x="7360" y="3675"/>
                </a:cubicBezTo>
                <a:cubicBezTo>
                  <a:pt x="8145" y="4345"/>
                  <a:pt x="9144" y="5353"/>
                  <a:pt x="11045" y="5353"/>
                </a:cubicBezTo>
                <a:cubicBezTo>
                  <a:pt x="13052" y="5353"/>
                  <a:pt x="14051" y="4345"/>
                  <a:pt x="14836" y="3675"/>
                </a:cubicBezTo>
                <a:cubicBezTo>
                  <a:pt x="15505" y="3006"/>
                  <a:pt x="15835" y="2783"/>
                  <a:pt x="16620" y="2783"/>
                </a:cubicBezTo>
                <a:cubicBezTo>
                  <a:pt x="17396" y="2783"/>
                  <a:pt x="17735" y="3006"/>
                  <a:pt x="18404" y="3675"/>
                </a:cubicBezTo>
                <a:cubicBezTo>
                  <a:pt x="19181" y="4345"/>
                  <a:pt x="20189" y="5353"/>
                  <a:pt x="22080" y="5353"/>
                </a:cubicBezTo>
                <a:cubicBezTo>
                  <a:pt x="24087" y="5353"/>
                  <a:pt x="25095" y="4345"/>
                  <a:pt x="25871" y="3675"/>
                </a:cubicBezTo>
                <a:cubicBezTo>
                  <a:pt x="26540" y="3006"/>
                  <a:pt x="26879" y="2783"/>
                  <a:pt x="27656" y="2783"/>
                </a:cubicBezTo>
                <a:cubicBezTo>
                  <a:pt x="28441" y="2783"/>
                  <a:pt x="28771" y="3006"/>
                  <a:pt x="29440" y="3675"/>
                </a:cubicBezTo>
                <a:cubicBezTo>
                  <a:pt x="30109" y="4345"/>
                  <a:pt x="31224" y="5353"/>
                  <a:pt x="33124" y="5353"/>
                </a:cubicBezTo>
                <a:cubicBezTo>
                  <a:pt x="35131" y="5353"/>
                  <a:pt x="36131" y="4345"/>
                  <a:pt x="36916" y="3675"/>
                </a:cubicBezTo>
                <a:cubicBezTo>
                  <a:pt x="37585" y="3006"/>
                  <a:pt x="37915" y="2783"/>
                  <a:pt x="38700" y="2783"/>
                </a:cubicBezTo>
                <a:cubicBezTo>
                  <a:pt x="39476" y="2783"/>
                  <a:pt x="39815" y="3006"/>
                  <a:pt x="40484" y="3675"/>
                </a:cubicBezTo>
                <a:cubicBezTo>
                  <a:pt x="41153" y="4345"/>
                  <a:pt x="42268" y="5353"/>
                  <a:pt x="44160" y="5353"/>
                </a:cubicBezTo>
                <a:cubicBezTo>
                  <a:pt x="46060" y="5353"/>
                  <a:pt x="47175" y="4345"/>
                  <a:pt x="47844" y="3675"/>
                </a:cubicBezTo>
                <a:cubicBezTo>
                  <a:pt x="48620" y="3006"/>
                  <a:pt x="48959" y="2783"/>
                  <a:pt x="49735" y="2783"/>
                </a:cubicBezTo>
                <a:cubicBezTo>
                  <a:pt x="50520" y="2783"/>
                  <a:pt x="50850" y="3006"/>
                  <a:pt x="51519" y="3675"/>
                </a:cubicBezTo>
                <a:cubicBezTo>
                  <a:pt x="52188" y="4345"/>
                  <a:pt x="53304" y="5353"/>
                  <a:pt x="55204" y="5353"/>
                </a:cubicBezTo>
                <a:cubicBezTo>
                  <a:pt x="57095" y="5353"/>
                  <a:pt x="58210" y="4345"/>
                  <a:pt x="58879" y="3675"/>
                </a:cubicBezTo>
                <a:cubicBezTo>
                  <a:pt x="59548" y="3006"/>
                  <a:pt x="59887" y="2783"/>
                  <a:pt x="60663" y="2783"/>
                </a:cubicBezTo>
                <a:cubicBezTo>
                  <a:pt x="61449" y="2783"/>
                  <a:pt x="61779" y="3006"/>
                  <a:pt x="62564" y="3675"/>
                </a:cubicBezTo>
                <a:cubicBezTo>
                  <a:pt x="63233" y="4345"/>
                  <a:pt x="64232" y="5353"/>
                  <a:pt x="66239" y="5353"/>
                </a:cubicBezTo>
                <a:lnTo>
                  <a:pt x="66239" y="2560"/>
                </a:lnTo>
                <a:cubicBezTo>
                  <a:pt x="65463" y="2560"/>
                  <a:pt x="65124" y="2337"/>
                  <a:pt x="64455" y="1668"/>
                </a:cubicBezTo>
                <a:cubicBezTo>
                  <a:pt x="63679" y="892"/>
                  <a:pt x="62671" y="0"/>
                  <a:pt x="60663" y="0"/>
                </a:cubicBezTo>
                <a:cubicBezTo>
                  <a:pt x="58772" y="0"/>
                  <a:pt x="57764" y="892"/>
                  <a:pt x="56988" y="1668"/>
                </a:cubicBezTo>
                <a:cubicBezTo>
                  <a:pt x="56319" y="2337"/>
                  <a:pt x="55980" y="2560"/>
                  <a:pt x="55204" y="2560"/>
                </a:cubicBezTo>
                <a:cubicBezTo>
                  <a:pt x="54419" y="2560"/>
                  <a:pt x="54089" y="2337"/>
                  <a:pt x="53420" y="1668"/>
                </a:cubicBezTo>
                <a:cubicBezTo>
                  <a:pt x="52635" y="892"/>
                  <a:pt x="51635" y="0"/>
                  <a:pt x="49735" y="0"/>
                </a:cubicBezTo>
                <a:cubicBezTo>
                  <a:pt x="47728" y="0"/>
                  <a:pt x="46729" y="892"/>
                  <a:pt x="45944" y="1668"/>
                </a:cubicBezTo>
                <a:cubicBezTo>
                  <a:pt x="45275" y="2337"/>
                  <a:pt x="44945" y="2560"/>
                  <a:pt x="44160" y="2560"/>
                </a:cubicBezTo>
                <a:cubicBezTo>
                  <a:pt x="43383" y="2560"/>
                  <a:pt x="43044" y="2337"/>
                  <a:pt x="42375" y="1668"/>
                </a:cubicBezTo>
                <a:cubicBezTo>
                  <a:pt x="41599" y="892"/>
                  <a:pt x="40591" y="0"/>
                  <a:pt x="38700" y="0"/>
                </a:cubicBezTo>
                <a:cubicBezTo>
                  <a:pt x="36693" y="0"/>
                  <a:pt x="35685" y="892"/>
                  <a:pt x="34908" y="1668"/>
                </a:cubicBezTo>
                <a:cubicBezTo>
                  <a:pt x="34239" y="2337"/>
                  <a:pt x="33900" y="2560"/>
                  <a:pt x="33124" y="2560"/>
                </a:cubicBezTo>
                <a:cubicBezTo>
                  <a:pt x="32339" y="2560"/>
                  <a:pt x="32009" y="2337"/>
                  <a:pt x="31340" y="1668"/>
                </a:cubicBezTo>
                <a:cubicBezTo>
                  <a:pt x="30555" y="892"/>
                  <a:pt x="29556" y="0"/>
                  <a:pt x="27656" y="0"/>
                </a:cubicBezTo>
                <a:cubicBezTo>
                  <a:pt x="25648" y="0"/>
                  <a:pt x="24649" y="892"/>
                  <a:pt x="23864" y="1668"/>
                </a:cubicBezTo>
                <a:cubicBezTo>
                  <a:pt x="23195" y="2337"/>
                  <a:pt x="22865" y="2560"/>
                  <a:pt x="22080" y="2560"/>
                </a:cubicBezTo>
                <a:cubicBezTo>
                  <a:pt x="21304" y="2560"/>
                  <a:pt x="20965" y="2337"/>
                  <a:pt x="20296" y="1668"/>
                </a:cubicBezTo>
                <a:cubicBezTo>
                  <a:pt x="19520" y="892"/>
                  <a:pt x="18512" y="0"/>
                  <a:pt x="16620" y="0"/>
                </a:cubicBezTo>
                <a:cubicBezTo>
                  <a:pt x="14613" y="0"/>
                  <a:pt x="13605" y="892"/>
                  <a:pt x="12829" y="1668"/>
                </a:cubicBezTo>
                <a:cubicBezTo>
                  <a:pt x="12160" y="2337"/>
                  <a:pt x="11821" y="2560"/>
                  <a:pt x="11045" y="2560"/>
                </a:cubicBezTo>
                <a:cubicBezTo>
                  <a:pt x="10260" y="2560"/>
                  <a:pt x="9929" y="2337"/>
                  <a:pt x="9260" y="1668"/>
                </a:cubicBezTo>
                <a:cubicBezTo>
                  <a:pt x="8475" y="892"/>
                  <a:pt x="7476" y="0"/>
                  <a:pt x="5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6" name="Shape 2456"/>
        <p:cNvGrpSpPr/>
        <p:nvPr/>
      </p:nvGrpSpPr>
      <p:grpSpPr>
        <a:xfrm>
          <a:off x="0" y="0"/>
          <a:ext cx="0" cy="0"/>
          <a:chOff x="0" y="0"/>
          <a:chExt cx="0" cy="0"/>
        </a:xfrm>
      </p:grpSpPr>
      <p:sp>
        <p:nvSpPr>
          <p:cNvPr id="2457" name="Google Shape;2457;p77"/>
          <p:cNvSpPr txBox="1"/>
          <p:nvPr>
            <p:ph type="title"/>
          </p:nvPr>
        </p:nvSpPr>
        <p:spPr>
          <a:xfrm>
            <a:off x="1214375" y="1746504"/>
            <a:ext cx="2872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We’re going to count little squares</a:t>
            </a:r>
            <a:endParaRPr/>
          </a:p>
        </p:txBody>
      </p:sp>
      <p:pic>
        <p:nvPicPr>
          <p:cNvPr id="2458" name="Google Shape;2458;p77"/>
          <p:cNvPicPr preferRelativeResize="0"/>
          <p:nvPr/>
        </p:nvPicPr>
        <p:blipFill>
          <a:blip r:embed="rId3">
            <a:alphaModFix/>
          </a:blip>
          <a:stretch>
            <a:fillRect/>
          </a:stretch>
        </p:blipFill>
        <p:spPr>
          <a:xfrm>
            <a:off x="1310300" y="989898"/>
            <a:ext cx="6686551" cy="3163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sp>
        <p:nvSpPr>
          <p:cNvPr id="2463" name="Google Shape;2463;p78"/>
          <p:cNvSpPr/>
          <p:nvPr/>
        </p:nvSpPr>
        <p:spPr>
          <a:xfrm>
            <a:off x="713225" y="1493675"/>
            <a:ext cx="7717500" cy="1710600"/>
          </a:xfrm>
          <a:prstGeom prst="rect">
            <a:avLst/>
          </a:prstGeom>
          <a:solidFill>
            <a:schemeClr val="lt1"/>
          </a:solidFill>
          <a:ln cap="flat" cmpd="sng" w="38100">
            <a:solidFill>
              <a:schemeClr val="accent6"/>
            </a:solidFill>
            <a:prstDash val="solid"/>
            <a:round/>
            <a:headEnd len="sm" w="sm" type="none"/>
            <a:tailEnd len="sm" w="sm" type="none"/>
          </a:ln>
          <a:effectLst>
            <a:outerShdw rotWithShape="0" algn="bl" dir="3180000" dist="952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8"/>
          <p:cNvSpPr txBox="1"/>
          <p:nvPr>
            <p:ph type="title"/>
          </p:nvPr>
        </p:nvSpPr>
        <p:spPr>
          <a:xfrm>
            <a:off x="713225" y="1653575"/>
            <a:ext cx="7717500" cy="13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Some shapes are rough and they stay rough, even if you zoom in.</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sp>
        <p:nvSpPr>
          <p:cNvPr id="2469" name="Google Shape;2469;p79"/>
          <p:cNvSpPr txBox="1"/>
          <p:nvPr>
            <p:ph type="title"/>
          </p:nvPr>
        </p:nvSpPr>
        <p:spPr>
          <a:xfrm>
            <a:off x="1149900" y="1663907"/>
            <a:ext cx="28080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Coastline paradox</a:t>
            </a:r>
            <a:endParaRPr/>
          </a:p>
        </p:txBody>
      </p:sp>
      <p:pic>
        <p:nvPicPr>
          <p:cNvPr id="2470" name="Google Shape;2470;p79"/>
          <p:cNvPicPr preferRelativeResize="0"/>
          <p:nvPr/>
        </p:nvPicPr>
        <p:blipFill>
          <a:blip r:embed="rId3">
            <a:alphaModFix/>
          </a:blip>
          <a:stretch>
            <a:fillRect/>
          </a:stretch>
        </p:blipFill>
        <p:spPr>
          <a:xfrm>
            <a:off x="4513100" y="321912"/>
            <a:ext cx="3379660" cy="4224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4" name="Shape 2474"/>
        <p:cNvGrpSpPr/>
        <p:nvPr/>
      </p:nvGrpSpPr>
      <p:grpSpPr>
        <a:xfrm>
          <a:off x="0" y="0"/>
          <a:ext cx="0" cy="0"/>
          <a:chOff x="0" y="0"/>
          <a:chExt cx="0" cy="0"/>
        </a:xfrm>
      </p:grpSpPr>
      <p:sp>
        <p:nvSpPr>
          <p:cNvPr id="2475" name="Google Shape;2475;p80"/>
          <p:cNvSpPr txBox="1"/>
          <p:nvPr>
            <p:ph type="title"/>
          </p:nvPr>
        </p:nvSpPr>
        <p:spPr>
          <a:xfrm>
            <a:off x="730671" y="2686450"/>
            <a:ext cx="4721700" cy="85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Coding a fractal</a:t>
            </a:r>
            <a:endParaRPr/>
          </a:p>
        </p:txBody>
      </p:sp>
      <p:sp>
        <p:nvSpPr>
          <p:cNvPr id="2476" name="Google Shape;2476;p80"/>
          <p:cNvSpPr/>
          <p:nvPr/>
        </p:nvSpPr>
        <p:spPr>
          <a:xfrm flipH="1">
            <a:off x="747286" y="1588400"/>
            <a:ext cx="838500" cy="1098000"/>
          </a:xfrm>
          <a:prstGeom prst="rect">
            <a:avLst/>
          </a:prstGeom>
          <a:solidFill>
            <a:schemeClr val="lt1"/>
          </a:solidFill>
          <a:ln cap="flat" cmpd="sng" w="38100">
            <a:solidFill>
              <a:schemeClr val="accent6"/>
            </a:solidFill>
            <a:prstDash val="solid"/>
            <a:round/>
            <a:headEnd len="sm" w="sm" type="none"/>
            <a:tailEnd len="sm" w="sm" type="none"/>
          </a:ln>
          <a:effectLst>
            <a:outerShdw rotWithShape="0" algn="bl" dir="2700000" dist="104775">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7" name="Google Shape;2477;p80"/>
          <p:cNvSpPr txBox="1"/>
          <p:nvPr>
            <p:ph idx="2" type="title"/>
          </p:nvPr>
        </p:nvSpPr>
        <p:spPr>
          <a:xfrm>
            <a:off x="747286" y="1776200"/>
            <a:ext cx="838500" cy="72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478" name="Google Shape;2478;p80"/>
          <p:cNvSpPr/>
          <p:nvPr/>
        </p:nvSpPr>
        <p:spPr>
          <a:xfrm>
            <a:off x="6504813" y="122673"/>
            <a:ext cx="2121667" cy="171457"/>
          </a:xfrm>
          <a:custGeom>
            <a:rect b="b" l="l" r="r" t="t"/>
            <a:pathLst>
              <a:path extrusionOk="0" h="5353" w="66240">
                <a:moveTo>
                  <a:pt x="5576" y="0"/>
                </a:moveTo>
                <a:cubicBezTo>
                  <a:pt x="3569" y="0"/>
                  <a:pt x="2570" y="892"/>
                  <a:pt x="1785" y="1668"/>
                </a:cubicBezTo>
                <a:cubicBezTo>
                  <a:pt x="1115" y="2337"/>
                  <a:pt x="785" y="2560"/>
                  <a:pt x="0" y="2560"/>
                </a:cubicBezTo>
                <a:lnTo>
                  <a:pt x="0" y="5353"/>
                </a:lnTo>
                <a:cubicBezTo>
                  <a:pt x="1901" y="5353"/>
                  <a:pt x="3016" y="4345"/>
                  <a:pt x="3685" y="3675"/>
                </a:cubicBezTo>
                <a:cubicBezTo>
                  <a:pt x="4461" y="3006"/>
                  <a:pt x="4800" y="2783"/>
                  <a:pt x="5576" y="2783"/>
                </a:cubicBezTo>
                <a:cubicBezTo>
                  <a:pt x="6361" y="2783"/>
                  <a:pt x="6691" y="3006"/>
                  <a:pt x="7360" y="3675"/>
                </a:cubicBezTo>
                <a:cubicBezTo>
                  <a:pt x="8145" y="4345"/>
                  <a:pt x="9144" y="5353"/>
                  <a:pt x="11045" y="5353"/>
                </a:cubicBezTo>
                <a:cubicBezTo>
                  <a:pt x="13052" y="5353"/>
                  <a:pt x="14051" y="4345"/>
                  <a:pt x="14836" y="3675"/>
                </a:cubicBezTo>
                <a:cubicBezTo>
                  <a:pt x="15505" y="3006"/>
                  <a:pt x="15835" y="2783"/>
                  <a:pt x="16620" y="2783"/>
                </a:cubicBezTo>
                <a:cubicBezTo>
                  <a:pt x="17396" y="2783"/>
                  <a:pt x="17735" y="3006"/>
                  <a:pt x="18404" y="3675"/>
                </a:cubicBezTo>
                <a:cubicBezTo>
                  <a:pt x="19181" y="4345"/>
                  <a:pt x="20189" y="5353"/>
                  <a:pt x="22080" y="5353"/>
                </a:cubicBezTo>
                <a:cubicBezTo>
                  <a:pt x="24087" y="5353"/>
                  <a:pt x="25095" y="4345"/>
                  <a:pt x="25871" y="3675"/>
                </a:cubicBezTo>
                <a:cubicBezTo>
                  <a:pt x="26540" y="3006"/>
                  <a:pt x="26879" y="2783"/>
                  <a:pt x="27656" y="2783"/>
                </a:cubicBezTo>
                <a:cubicBezTo>
                  <a:pt x="28441" y="2783"/>
                  <a:pt x="28771" y="3006"/>
                  <a:pt x="29440" y="3675"/>
                </a:cubicBezTo>
                <a:cubicBezTo>
                  <a:pt x="30109" y="4345"/>
                  <a:pt x="31224" y="5353"/>
                  <a:pt x="33124" y="5353"/>
                </a:cubicBezTo>
                <a:cubicBezTo>
                  <a:pt x="35131" y="5353"/>
                  <a:pt x="36131" y="4345"/>
                  <a:pt x="36916" y="3675"/>
                </a:cubicBezTo>
                <a:cubicBezTo>
                  <a:pt x="37585" y="3006"/>
                  <a:pt x="37915" y="2783"/>
                  <a:pt x="38700" y="2783"/>
                </a:cubicBezTo>
                <a:cubicBezTo>
                  <a:pt x="39476" y="2783"/>
                  <a:pt x="39815" y="3006"/>
                  <a:pt x="40484" y="3675"/>
                </a:cubicBezTo>
                <a:cubicBezTo>
                  <a:pt x="41153" y="4345"/>
                  <a:pt x="42268" y="5353"/>
                  <a:pt x="44160" y="5353"/>
                </a:cubicBezTo>
                <a:cubicBezTo>
                  <a:pt x="46060" y="5353"/>
                  <a:pt x="47175" y="4345"/>
                  <a:pt x="47844" y="3675"/>
                </a:cubicBezTo>
                <a:cubicBezTo>
                  <a:pt x="48620" y="3006"/>
                  <a:pt x="48959" y="2783"/>
                  <a:pt x="49735" y="2783"/>
                </a:cubicBezTo>
                <a:cubicBezTo>
                  <a:pt x="50520" y="2783"/>
                  <a:pt x="50850" y="3006"/>
                  <a:pt x="51519" y="3675"/>
                </a:cubicBezTo>
                <a:cubicBezTo>
                  <a:pt x="52188" y="4345"/>
                  <a:pt x="53304" y="5353"/>
                  <a:pt x="55204" y="5353"/>
                </a:cubicBezTo>
                <a:cubicBezTo>
                  <a:pt x="57095" y="5353"/>
                  <a:pt x="58210" y="4345"/>
                  <a:pt x="58879" y="3675"/>
                </a:cubicBezTo>
                <a:cubicBezTo>
                  <a:pt x="59548" y="3006"/>
                  <a:pt x="59887" y="2783"/>
                  <a:pt x="60663" y="2783"/>
                </a:cubicBezTo>
                <a:cubicBezTo>
                  <a:pt x="61449" y="2783"/>
                  <a:pt x="61779" y="3006"/>
                  <a:pt x="62564" y="3675"/>
                </a:cubicBezTo>
                <a:cubicBezTo>
                  <a:pt x="63233" y="4345"/>
                  <a:pt x="64232" y="5353"/>
                  <a:pt x="66239" y="5353"/>
                </a:cubicBezTo>
                <a:lnTo>
                  <a:pt x="66239" y="2560"/>
                </a:lnTo>
                <a:cubicBezTo>
                  <a:pt x="65463" y="2560"/>
                  <a:pt x="65124" y="2337"/>
                  <a:pt x="64455" y="1668"/>
                </a:cubicBezTo>
                <a:cubicBezTo>
                  <a:pt x="63679" y="892"/>
                  <a:pt x="62671" y="0"/>
                  <a:pt x="60663" y="0"/>
                </a:cubicBezTo>
                <a:cubicBezTo>
                  <a:pt x="58772" y="0"/>
                  <a:pt x="57764" y="892"/>
                  <a:pt x="56988" y="1668"/>
                </a:cubicBezTo>
                <a:cubicBezTo>
                  <a:pt x="56319" y="2337"/>
                  <a:pt x="55980" y="2560"/>
                  <a:pt x="55204" y="2560"/>
                </a:cubicBezTo>
                <a:cubicBezTo>
                  <a:pt x="54419" y="2560"/>
                  <a:pt x="54089" y="2337"/>
                  <a:pt x="53420" y="1668"/>
                </a:cubicBezTo>
                <a:cubicBezTo>
                  <a:pt x="52635" y="892"/>
                  <a:pt x="51635" y="0"/>
                  <a:pt x="49735" y="0"/>
                </a:cubicBezTo>
                <a:cubicBezTo>
                  <a:pt x="47728" y="0"/>
                  <a:pt x="46729" y="892"/>
                  <a:pt x="45944" y="1668"/>
                </a:cubicBezTo>
                <a:cubicBezTo>
                  <a:pt x="45275" y="2337"/>
                  <a:pt x="44945" y="2560"/>
                  <a:pt x="44160" y="2560"/>
                </a:cubicBezTo>
                <a:cubicBezTo>
                  <a:pt x="43383" y="2560"/>
                  <a:pt x="43044" y="2337"/>
                  <a:pt x="42375" y="1668"/>
                </a:cubicBezTo>
                <a:cubicBezTo>
                  <a:pt x="41599" y="892"/>
                  <a:pt x="40591" y="0"/>
                  <a:pt x="38700" y="0"/>
                </a:cubicBezTo>
                <a:cubicBezTo>
                  <a:pt x="36693" y="0"/>
                  <a:pt x="35685" y="892"/>
                  <a:pt x="34908" y="1668"/>
                </a:cubicBezTo>
                <a:cubicBezTo>
                  <a:pt x="34239" y="2337"/>
                  <a:pt x="33900" y="2560"/>
                  <a:pt x="33124" y="2560"/>
                </a:cubicBezTo>
                <a:cubicBezTo>
                  <a:pt x="32339" y="2560"/>
                  <a:pt x="32009" y="2337"/>
                  <a:pt x="31340" y="1668"/>
                </a:cubicBezTo>
                <a:cubicBezTo>
                  <a:pt x="30555" y="892"/>
                  <a:pt x="29556" y="0"/>
                  <a:pt x="27656" y="0"/>
                </a:cubicBezTo>
                <a:cubicBezTo>
                  <a:pt x="25648" y="0"/>
                  <a:pt x="24649" y="892"/>
                  <a:pt x="23864" y="1668"/>
                </a:cubicBezTo>
                <a:cubicBezTo>
                  <a:pt x="23195" y="2337"/>
                  <a:pt x="22865" y="2560"/>
                  <a:pt x="22080" y="2560"/>
                </a:cubicBezTo>
                <a:cubicBezTo>
                  <a:pt x="21304" y="2560"/>
                  <a:pt x="20965" y="2337"/>
                  <a:pt x="20296" y="1668"/>
                </a:cubicBezTo>
                <a:cubicBezTo>
                  <a:pt x="19520" y="892"/>
                  <a:pt x="18512" y="0"/>
                  <a:pt x="16620" y="0"/>
                </a:cubicBezTo>
                <a:cubicBezTo>
                  <a:pt x="14613" y="0"/>
                  <a:pt x="13605" y="892"/>
                  <a:pt x="12829" y="1668"/>
                </a:cubicBezTo>
                <a:cubicBezTo>
                  <a:pt x="12160" y="2337"/>
                  <a:pt x="11821" y="2560"/>
                  <a:pt x="11045" y="2560"/>
                </a:cubicBezTo>
                <a:cubicBezTo>
                  <a:pt x="10260" y="2560"/>
                  <a:pt x="9929" y="2337"/>
                  <a:pt x="9260" y="1668"/>
                </a:cubicBezTo>
                <a:cubicBezTo>
                  <a:pt x="8475" y="892"/>
                  <a:pt x="7476" y="0"/>
                  <a:pt x="55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2" name="Shape 2482"/>
        <p:cNvGrpSpPr/>
        <p:nvPr/>
      </p:nvGrpSpPr>
      <p:grpSpPr>
        <a:xfrm>
          <a:off x="0" y="0"/>
          <a:ext cx="0" cy="0"/>
          <a:chOff x="0" y="0"/>
          <a:chExt cx="0" cy="0"/>
        </a:xfrm>
      </p:grpSpPr>
      <p:sp>
        <p:nvSpPr>
          <p:cNvPr id="2483" name="Google Shape;2483;p81"/>
          <p:cNvSpPr txBox="1"/>
          <p:nvPr>
            <p:ph type="title"/>
          </p:nvPr>
        </p:nvSpPr>
        <p:spPr>
          <a:xfrm>
            <a:off x="707074" y="535600"/>
            <a:ext cx="772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Processing</a:t>
            </a:r>
            <a:endParaRPr/>
          </a:p>
        </p:txBody>
      </p:sp>
      <p:pic>
        <p:nvPicPr>
          <p:cNvPr id="2484" name="Google Shape;2484;p81"/>
          <p:cNvPicPr preferRelativeResize="0"/>
          <p:nvPr/>
        </p:nvPicPr>
        <p:blipFill>
          <a:blip r:embed="rId3">
            <a:alphaModFix/>
          </a:blip>
          <a:stretch>
            <a:fillRect/>
          </a:stretch>
        </p:blipFill>
        <p:spPr>
          <a:xfrm>
            <a:off x="5095600" y="2076875"/>
            <a:ext cx="2381250" cy="1085850"/>
          </a:xfrm>
          <a:prstGeom prst="rect">
            <a:avLst/>
          </a:prstGeom>
          <a:noFill/>
          <a:ln>
            <a:noFill/>
          </a:ln>
        </p:spPr>
      </p:pic>
      <p:sp>
        <p:nvSpPr>
          <p:cNvPr id="2485" name="Google Shape;2485;p81"/>
          <p:cNvSpPr txBox="1"/>
          <p:nvPr>
            <p:ph idx="3" type="subTitle"/>
          </p:nvPr>
        </p:nvSpPr>
        <p:spPr>
          <a:xfrm>
            <a:off x="857250" y="1712975"/>
            <a:ext cx="3573600" cy="27456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2700">
                <a:solidFill>
                  <a:schemeClr val="dk1"/>
                </a:solidFill>
                <a:latin typeface="Patrick Hand"/>
                <a:ea typeface="Patrick Hand"/>
                <a:cs typeface="Patrick Hand"/>
                <a:sym typeface="Patrick Hand"/>
              </a:rPr>
              <a:t>Native to browser (JS)</a:t>
            </a:r>
            <a:endParaRPr sz="2700">
              <a:solidFill>
                <a:schemeClr val="dk1"/>
              </a:solidFill>
              <a:latin typeface="Patrick Hand"/>
              <a:ea typeface="Patrick Hand"/>
              <a:cs typeface="Patrick Hand"/>
              <a:sym typeface="Patrick Hand"/>
            </a:endParaRPr>
          </a:p>
          <a:p>
            <a:pPr indent="-349250" lvl="0" marL="457200" rtl="0" algn="l">
              <a:spcBef>
                <a:spcPts val="0"/>
              </a:spcBef>
              <a:spcAft>
                <a:spcPts val="0"/>
              </a:spcAft>
              <a:buSzPts val="1900"/>
              <a:buChar char="●"/>
            </a:pPr>
            <a:r>
              <a:rPr lang="en" sz="2700">
                <a:solidFill>
                  <a:schemeClr val="dk1"/>
                </a:solidFill>
                <a:latin typeface="Patrick Hand"/>
                <a:ea typeface="Patrick Hand"/>
                <a:cs typeface="Patrick Hand"/>
                <a:sym typeface="Patrick Hand"/>
              </a:rPr>
              <a:t>Established API</a:t>
            </a:r>
            <a:endParaRPr sz="2700">
              <a:solidFill>
                <a:schemeClr val="dk1"/>
              </a:solidFill>
              <a:latin typeface="Patrick Hand"/>
              <a:ea typeface="Patrick Hand"/>
              <a:cs typeface="Patrick Hand"/>
              <a:sym typeface="Patrick Hand"/>
            </a:endParaRPr>
          </a:p>
          <a:p>
            <a:pPr indent="-349250" lvl="0" marL="457200" rtl="0" algn="l">
              <a:spcBef>
                <a:spcPts val="0"/>
              </a:spcBef>
              <a:spcAft>
                <a:spcPts val="0"/>
              </a:spcAft>
              <a:buSzPts val="1900"/>
              <a:buChar char="●"/>
            </a:pPr>
            <a:r>
              <a:rPr lang="en" sz="2700">
                <a:solidFill>
                  <a:schemeClr val="dk1"/>
                </a:solidFill>
                <a:latin typeface="Patrick Hand"/>
                <a:ea typeface="Patrick Hand"/>
                <a:cs typeface="Patrick Hand"/>
                <a:sym typeface="Patrick Hand"/>
              </a:rPr>
              <a:t>Big community</a:t>
            </a:r>
            <a:endParaRPr sz="2700">
              <a:solidFill>
                <a:schemeClr val="dk1"/>
              </a:solidFill>
              <a:latin typeface="Patrick Hand"/>
              <a:ea typeface="Patrick Hand"/>
              <a:cs typeface="Patrick Hand"/>
              <a:sym typeface="Patrick Hand"/>
            </a:endParaRPr>
          </a:p>
          <a:p>
            <a:pPr indent="-349250" lvl="0" marL="457200" rtl="0" algn="l">
              <a:spcBef>
                <a:spcPts val="0"/>
              </a:spcBef>
              <a:spcAft>
                <a:spcPts val="0"/>
              </a:spcAft>
              <a:buSzPts val="1900"/>
              <a:buChar char="●"/>
            </a:pPr>
            <a:r>
              <a:rPr lang="en" sz="2700">
                <a:solidFill>
                  <a:schemeClr val="dk1"/>
                </a:solidFill>
                <a:latin typeface="Patrick Hand"/>
                <a:ea typeface="Patrick Hand"/>
                <a:cs typeface="Patrick Hand"/>
                <a:sym typeface="Patrick Hand"/>
              </a:rPr>
              <a:t>Really good for 2d</a:t>
            </a:r>
            <a:endParaRPr sz="2700">
              <a:solidFill>
                <a:schemeClr val="dk1"/>
              </a:solidFill>
              <a:latin typeface="Patrick Hand"/>
              <a:ea typeface="Patrick Hand"/>
              <a:cs typeface="Patrick Hand"/>
              <a:sym typeface="Patrick Hand"/>
            </a:endParaRPr>
          </a:p>
          <a:p>
            <a:pPr indent="0" lvl="0" marL="457200" rtl="0" algn="l">
              <a:spcBef>
                <a:spcPts val="0"/>
              </a:spcBef>
              <a:spcAft>
                <a:spcPts val="0"/>
              </a:spcAft>
              <a:buNone/>
            </a:pPr>
            <a:r>
              <a:rPr lang="en" sz="2700">
                <a:solidFill>
                  <a:schemeClr val="dk1"/>
                </a:solidFill>
                <a:latin typeface="Patrick Hand"/>
                <a:ea typeface="Patrick Hand"/>
                <a:cs typeface="Patrick Hand"/>
                <a:sym typeface="Patrick Hand"/>
              </a:rPr>
              <a:t>Good support for 3d</a:t>
            </a:r>
            <a:endParaRPr sz="2700">
              <a:solidFill>
                <a:schemeClr val="dk1"/>
              </a:solidFill>
              <a:latin typeface="Patrick Hand"/>
              <a:ea typeface="Patrick Hand"/>
              <a:cs typeface="Patrick Hand"/>
              <a:sym typeface="Patrick Hand"/>
            </a:endParaRPr>
          </a:p>
          <a:p>
            <a:pPr indent="-349250" lvl="0" marL="457200" rtl="0" algn="l">
              <a:spcBef>
                <a:spcPts val="0"/>
              </a:spcBef>
              <a:spcAft>
                <a:spcPts val="0"/>
              </a:spcAft>
              <a:buSzPts val="1900"/>
              <a:buChar char="●"/>
            </a:pPr>
            <a:r>
              <a:rPr lang="en" sz="2700">
                <a:solidFill>
                  <a:schemeClr val="dk1"/>
                </a:solidFill>
                <a:latin typeface="Patrick Hand"/>
                <a:ea typeface="Patrick Hand"/>
                <a:cs typeface="Patrick Hand"/>
                <a:sym typeface="Patrick Hand"/>
              </a:rPr>
              <a:t>Easy to </a:t>
            </a:r>
            <a:r>
              <a:rPr lang="en" sz="2700" u="sng">
                <a:solidFill>
                  <a:schemeClr val="hlink"/>
                </a:solidFill>
                <a:latin typeface="Patrick Hand"/>
                <a:ea typeface="Patrick Hand"/>
                <a:cs typeface="Patrick Hand"/>
                <a:sym typeface="Patrick Hand"/>
                <a:hlinkClick r:id="rId4"/>
              </a:rPr>
              <a:t>start</a:t>
            </a:r>
            <a:endParaRPr sz="2700">
              <a:solidFill>
                <a:schemeClr val="dk1"/>
              </a:solidFill>
              <a:latin typeface="Patrick Hand"/>
              <a:ea typeface="Patrick Hand"/>
              <a:cs typeface="Patrick Hand"/>
              <a:sym typeface="Patrick Hand"/>
            </a:endParaRPr>
          </a:p>
          <a:p>
            <a:pPr indent="0" lvl="0" marL="457200" rtl="0" algn="l">
              <a:spcBef>
                <a:spcPts val="0"/>
              </a:spcBef>
              <a:spcAft>
                <a:spcPts val="0"/>
              </a:spcAft>
              <a:buNone/>
            </a:pPr>
            <a:r>
              <a:t/>
            </a:r>
            <a:endParaRPr sz="2700">
              <a:solidFill>
                <a:schemeClr val="dk1"/>
              </a:solidFill>
              <a:latin typeface="Patrick Hand"/>
              <a:ea typeface="Patrick Hand"/>
              <a:cs typeface="Patrick Hand"/>
              <a:sym typeface="Patrick Han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9" name="Shape 2489"/>
        <p:cNvGrpSpPr/>
        <p:nvPr/>
      </p:nvGrpSpPr>
      <p:grpSpPr>
        <a:xfrm>
          <a:off x="0" y="0"/>
          <a:ext cx="0" cy="0"/>
          <a:chOff x="0" y="0"/>
          <a:chExt cx="0" cy="0"/>
        </a:xfrm>
      </p:grpSpPr>
      <p:sp>
        <p:nvSpPr>
          <p:cNvPr id="2490" name="Google Shape;2490;p82"/>
          <p:cNvSpPr txBox="1"/>
          <p:nvPr>
            <p:ph idx="4294967295" type="title"/>
          </p:nvPr>
        </p:nvSpPr>
        <p:spPr>
          <a:xfrm>
            <a:off x="713225" y="5356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Simple recursion example</a:t>
            </a:r>
            <a:endParaRPr/>
          </a:p>
        </p:txBody>
      </p:sp>
      <p:sp>
        <p:nvSpPr>
          <p:cNvPr id="2491" name="Google Shape;2491;p82"/>
          <p:cNvSpPr txBox="1"/>
          <p:nvPr/>
        </p:nvSpPr>
        <p:spPr>
          <a:xfrm>
            <a:off x="479125" y="5016675"/>
            <a:ext cx="405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Medium"/>
              <a:ea typeface="Raleway Medium"/>
              <a:cs typeface="Raleway Medium"/>
              <a:sym typeface="Raleway Medium"/>
            </a:endParaRPr>
          </a:p>
        </p:txBody>
      </p:sp>
      <p:pic>
        <p:nvPicPr>
          <p:cNvPr id="2492" name="Google Shape;2492;p82"/>
          <p:cNvPicPr preferRelativeResize="0"/>
          <p:nvPr/>
        </p:nvPicPr>
        <p:blipFill>
          <a:blip r:embed="rId3">
            <a:alphaModFix/>
          </a:blip>
          <a:stretch>
            <a:fillRect/>
          </a:stretch>
        </p:blipFill>
        <p:spPr>
          <a:xfrm>
            <a:off x="2238250" y="1260700"/>
            <a:ext cx="4667489" cy="36035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6" name="Shape 2496"/>
        <p:cNvGrpSpPr/>
        <p:nvPr/>
      </p:nvGrpSpPr>
      <p:grpSpPr>
        <a:xfrm>
          <a:off x="0" y="0"/>
          <a:ext cx="0" cy="0"/>
          <a:chOff x="0" y="0"/>
          <a:chExt cx="0" cy="0"/>
        </a:xfrm>
      </p:grpSpPr>
      <p:sp>
        <p:nvSpPr>
          <p:cNvPr id="2497" name="Google Shape;2497;p83"/>
          <p:cNvSpPr txBox="1"/>
          <p:nvPr>
            <p:ph idx="4294967295" type="title"/>
          </p:nvPr>
        </p:nvSpPr>
        <p:spPr>
          <a:xfrm>
            <a:off x="713225" y="5356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Simple recursion example</a:t>
            </a:r>
            <a:endParaRPr/>
          </a:p>
        </p:txBody>
      </p:sp>
      <p:sp>
        <p:nvSpPr>
          <p:cNvPr id="2498" name="Google Shape;2498;p83"/>
          <p:cNvSpPr txBox="1"/>
          <p:nvPr/>
        </p:nvSpPr>
        <p:spPr>
          <a:xfrm>
            <a:off x="479125" y="5016675"/>
            <a:ext cx="405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Medium"/>
              <a:ea typeface="Raleway Medium"/>
              <a:cs typeface="Raleway Medium"/>
              <a:sym typeface="Raleway Medium"/>
            </a:endParaRPr>
          </a:p>
        </p:txBody>
      </p:sp>
      <p:pic>
        <p:nvPicPr>
          <p:cNvPr id="2499" name="Google Shape;2499;p83"/>
          <p:cNvPicPr preferRelativeResize="0"/>
          <p:nvPr/>
        </p:nvPicPr>
        <p:blipFill>
          <a:blip r:embed="rId4">
            <a:alphaModFix/>
          </a:blip>
          <a:stretch>
            <a:fillRect/>
          </a:stretch>
        </p:blipFill>
        <p:spPr>
          <a:xfrm>
            <a:off x="2114150" y="1197300"/>
            <a:ext cx="4915701" cy="37303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p84"/>
          <p:cNvSpPr txBox="1"/>
          <p:nvPr>
            <p:ph type="title"/>
          </p:nvPr>
        </p:nvSpPr>
        <p:spPr>
          <a:xfrm>
            <a:off x="713225" y="5356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Nice examples</a:t>
            </a:r>
            <a:endParaRPr/>
          </a:p>
        </p:txBody>
      </p:sp>
      <p:sp>
        <p:nvSpPr>
          <p:cNvPr id="2505" name="Google Shape;2505;p84"/>
          <p:cNvSpPr txBox="1"/>
          <p:nvPr>
            <p:ph idx="1" type="subTitle"/>
          </p:nvPr>
        </p:nvSpPr>
        <p:spPr>
          <a:xfrm>
            <a:off x="1090200" y="2914425"/>
            <a:ext cx="18018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For fractal</a:t>
            </a:r>
            <a:endParaRPr/>
          </a:p>
        </p:txBody>
      </p:sp>
      <p:sp>
        <p:nvSpPr>
          <p:cNvPr id="2506" name="Google Shape;2506;p84"/>
          <p:cNvSpPr txBox="1"/>
          <p:nvPr>
            <p:ph idx="2" type="subTitle"/>
          </p:nvPr>
        </p:nvSpPr>
        <p:spPr>
          <a:xfrm>
            <a:off x="1051200" y="3676650"/>
            <a:ext cx="1879800" cy="5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4"/>
              </a:rPr>
              <a:t>Dragon fractal</a:t>
            </a:r>
            <a:endParaRPr/>
          </a:p>
        </p:txBody>
      </p:sp>
      <p:sp>
        <p:nvSpPr>
          <p:cNvPr id="2507" name="Google Shape;2507;p84"/>
          <p:cNvSpPr txBox="1"/>
          <p:nvPr>
            <p:ph idx="3" type="subTitle"/>
          </p:nvPr>
        </p:nvSpPr>
        <p:spPr>
          <a:xfrm>
            <a:off x="3566925" y="2824875"/>
            <a:ext cx="2150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5"/>
              </a:rPr>
              <a:t>Intergalactic</a:t>
            </a:r>
            <a:endParaRPr/>
          </a:p>
        </p:txBody>
      </p:sp>
      <p:sp>
        <p:nvSpPr>
          <p:cNvPr id="2508" name="Google Shape;2508;p84"/>
          <p:cNvSpPr txBox="1"/>
          <p:nvPr>
            <p:ph idx="4" type="subTitle"/>
          </p:nvPr>
        </p:nvSpPr>
        <p:spPr>
          <a:xfrm>
            <a:off x="3630150" y="3676650"/>
            <a:ext cx="1883700" cy="52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9" name="Google Shape;2509;p84"/>
          <p:cNvSpPr txBox="1"/>
          <p:nvPr>
            <p:ph idx="5" type="subTitle"/>
          </p:nvPr>
        </p:nvSpPr>
        <p:spPr>
          <a:xfrm>
            <a:off x="6392561" y="2914575"/>
            <a:ext cx="1510500" cy="39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6"/>
              </a:rPr>
              <a:t>Paper</a:t>
            </a:r>
            <a:endParaRPr/>
          </a:p>
        </p:txBody>
      </p:sp>
      <p:sp>
        <p:nvSpPr>
          <p:cNvPr id="2510" name="Google Shape;2510;p84"/>
          <p:cNvSpPr txBox="1"/>
          <p:nvPr>
            <p:ph idx="6" type="subTitle"/>
          </p:nvPr>
        </p:nvSpPr>
        <p:spPr>
          <a:xfrm>
            <a:off x="6205961" y="3676650"/>
            <a:ext cx="1883700" cy="52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11" name="Google Shape;2511;p84"/>
          <p:cNvPicPr preferRelativeResize="0"/>
          <p:nvPr/>
        </p:nvPicPr>
        <p:blipFill>
          <a:blip r:embed="rId7">
            <a:alphaModFix/>
          </a:blip>
          <a:stretch>
            <a:fillRect/>
          </a:stretch>
        </p:blipFill>
        <p:spPr>
          <a:xfrm>
            <a:off x="1360075" y="1638600"/>
            <a:ext cx="1262051" cy="1182900"/>
          </a:xfrm>
          <a:prstGeom prst="rect">
            <a:avLst/>
          </a:prstGeom>
          <a:noFill/>
          <a:ln>
            <a:noFill/>
          </a:ln>
        </p:spPr>
      </p:pic>
      <p:pic>
        <p:nvPicPr>
          <p:cNvPr id="2512" name="Google Shape;2512;p84"/>
          <p:cNvPicPr preferRelativeResize="0"/>
          <p:nvPr/>
        </p:nvPicPr>
        <p:blipFill>
          <a:blip r:embed="rId8">
            <a:alphaModFix/>
          </a:blip>
          <a:stretch>
            <a:fillRect/>
          </a:stretch>
        </p:blipFill>
        <p:spPr>
          <a:xfrm>
            <a:off x="3793124" y="1609500"/>
            <a:ext cx="1652645" cy="1241089"/>
          </a:xfrm>
          <a:prstGeom prst="rect">
            <a:avLst/>
          </a:prstGeom>
          <a:noFill/>
          <a:ln>
            <a:noFill/>
          </a:ln>
        </p:spPr>
      </p:pic>
      <p:pic>
        <p:nvPicPr>
          <p:cNvPr id="2513" name="Google Shape;2513;p84"/>
          <p:cNvPicPr preferRelativeResize="0"/>
          <p:nvPr/>
        </p:nvPicPr>
        <p:blipFill>
          <a:blip r:embed="rId9">
            <a:alphaModFix/>
          </a:blip>
          <a:stretch>
            <a:fillRect/>
          </a:stretch>
        </p:blipFill>
        <p:spPr>
          <a:xfrm>
            <a:off x="6404828" y="1578337"/>
            <a:ext cx="1485947" cy="13034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7" name="Shape 2517"/>
        <p:cNvGrpSpPr/>
        <p:nvPr/>
      </p:nvGrpSpPr>
      <p:grpSpPr>
        <a:xfrm>
          <a:off x="0" y="0"/>
          <a:ext cx="0" cy="0"/>
          <a:chOff x="0" y="0"/>
          <a:chExt cx="0" cy="0"/>
        </a:xfrm>
      </p:grpSpPr>
      <p:sp>
        <p:nvSpPr>
          <p:cNvPr id="2518" name="Google Shape;2518;p85"/>
          <p:cNvSpPr txBox="1"/>
          <p:nvPr>
            <p:ph type="title"/>
          </p:nvPr>
        </p:nvSpPr>
        <p:spPr>
          <a:xfrm>
            <a:off x="707074" y="535600"/>
            <a:ext cx="772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Useful links</a:t>
            </a:r>
            <a:endParaRPr/>
          </a:p>
        </p:txBody>
      </p:sp>
      <p:sp>
        <p:nvSpPr>
          <p:cNvPr id="2519" name="Google Shape;2519;p85"/>
          <p:cNvSpPr/>
          <p:nvPr/>
        </p:nvSpPr>
        <p:spPr>
          <a:xfrm>
            <a:off x="1866521" y="1381125"/>
            <a:ext cx="731100" cy="731100"/>
          </a:xfrm>
          <a:prstGeom prst="ellipse">
            <a:avLst/>
          </a:prstGeom>
          <a:solidFill>
            <a:schemeClr val="accent6"/>
          </a:solidFill>
          <a:ln>
            <a:noFill/>
          </a:ln>
          <a:effectLst>
            <a:outerShdw rotWithShape="0" algn="bl" dir="3060000" dist="7620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5"/>
          <p:cNvSpPr/>
          <p:nvPr/>
        </p:nvSpPr>
        <p:spPr>
          <a:xfrm>
            <a:off x="1866521" y="2536825"/>
            <a:ext cx="731100" cy="731100"/>
          </a:xfrm>
          <a:prstGeom prst="ellipse">
            <a:avLst/>
          </a:prstGeom>
          <a:solidFill>
            <a:schemeClr val="accent6"/>
          </a:solidFill>
          <a:ln>
            <a:noFill/>
          </a:ln>
          <a:effectLst>
            <a:outerShdw rotWithShape="0" algn="bl" dir="3060000" dist="7620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5"/>
          <p:cNvSpPr txBox="1"/>
          <p:nvPr>
            <p:ph idx="1" type="subTitle"/>
          </p:nvPr>
        </p:nvSpPr>
        <p:spPr>
          <a:xfrm>
            <a:off x="2835846" y="1453650"/>
            <a:ext cx="4438800" cy="34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 to: </a:t>
            </a:r>
            <a:r>
              <a:rPr lang="en" u="sng">
                <a:solidFill>
                  <a:schemeClr val="hlink"/>
                </a:solidFill>
                <a:hlinkClick r:id="rId3"/>
              </a:rPr>
              <a:t>editor.p5js.org</a:t>
            </a:r>
            <a:endParaRPr/>
          </a:p>
        </p:txBody>
      </p:sp>
      <p:sp>
        <p:nvSpPr>
          <p:cNvPr id="2522" name="Google Shape;2522;p85"/>
          <p:cNvSpPr txBox="1"/>
          <p:nvPr>
            <p:ph idx="2" type="subTitle"/>
          </p:nvPr>
        </p:nvSpPr>
        <p:spPr>
          <a:xfrm>
            <a:off x="2835846" y="1700213"/>
            <a:ext cx="44388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play with different values with ease</a:t>
            </a:r>
            <a:endParaRPr/>
          </a:p>
        </p:txBody>
      </p:sp>
      <p:sp>
        <p:nvSpPr>
          <p:cNvPr id="2523" name="Google Shape;2523;p85"/>
          <p:cNvSpPr txBox="1"/>
          <p:nvPr>
            <p:ph idx="4" type="subTitle"/>
          </p:nvPr>
        </p:nvSpPr>
        <p:spPr>
          <a:xfrm>
            <a:off x="2835846" y="2618875"/>
            <a:ext cx="4438800" cy="34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Add it to your webpage: </a:t>
            </a:r>
            <a:r>
              <a:rPr lang="en" u="sng">
                <a:solidFill>
                  <a:schemeClr val="hlink"/>
                </a:solidFill>
                <a:hlinkClick r:id="rId4"/>
              </a:rPr>
              <a:t>click here!</a:t>
            </a:r>
            <a:endParaRPr/>
          </a:p>
        </p:txBody>
      </p:sp>
      <p:sp>
        <p:nvSpPr>
          <p:cNvPr id="2524" name="Google Shape;2524;p85"/>
          <p:cNvSpPr txBox="1"/>
          <p:nvPr>
            <p:ph idx="5" type="subTitle"/>
          </p:nvPr>
        </p:nvSpPr>
        <p:spPr>
          <a:xfrm>
            <a:off x="2835846" y="2867025"/>
            <a:ext cx="44388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Templating code to start p5js on your page</a:t>
            </a:r>
            <a:endParaRPr/>
          </a:p>
        </p:txBody>
      </p:sp>
      <p:sp>
        <p:nvSpPr>
          <p:cNvPr id="2525" name="Google Shape;2525;p85"/>
          <p:cNvSpPr/>
          <p:nvPr/>
        </p:nvSpPr>
        <p:spPr>
          <a:xfrm>
            <a:off x="1867934" y="3692525"/>
            <a:ext cx="731100" cy="731100"/>
          </a:xfrm>
          <a:prstGeom prst="ellipse">
            <a:avLst/>
          </a:prstGeom>
          <a:solidFill>
            <a:schemeClr val="accent6"/>
          </a:solidFill>
          <a:ln>
            <a:noFill/>
          </a:ln>
          <a:effectLst>
            <a:outerShdw rotWithShape="0" algn="bl" dir="3060000" dist="7620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5"/>
          <p:cNvSpPr txBox="1"/>
          <p:nvPr>
            <p:ph idx="4" type="subTitle"/>
          </p:nvPr>
        </p:nvSpPr>
        <p:spPr>
          <a:xfrm>
            <a:off x="2837259" y="3774575"/>
            <a:ext cx="4438800" cy="34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Inspiration and examples</a:t>
            </a:r>
            <a:r>
              <a:rPr lang="en"/>
              <a:t>: </a:t>
            </a:r>
            <a:r>
              <a:rPr lang="en" u="sng">
                <a:solidFill>
                  <a:schemeClr val="hlink"/>
                </a:solidFill>
                <a:hlinkClick r:id="rId5"/>
              </a:rPr>
              <a:t>click here!</a:t>
            </a:r>
            <a:endParaRPr/>
          </a:p>
        </p:txBody>
      </p:sp>
      <p:sp>
        <p:nvSpPr>
          <p:cNvPr id="2527" name="Google Shape;2527;p85"/>
          <p:cNvSpPr txBox="1"/>
          <p:nvPr>
            <p:ph idx="5" type="subTitle"/>
          </p:nvPr>
        </p:nvSpPr>
        <p:spPr>
          <a:xfrm>
            <a:off x="2837259" y="4022725"/>
            <a:ext cx="4438800" cy="3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1" name="Shape 2531"/>
        <p:cNvGrpSpPr/>
        <p:nvPr/>
      </p:nvGrpSpPr>
      <p:grpSpPr>
        <a:xfrm>
          <a:off x="0" y="0"/>
          <a:ext cx="0" cy="0"/>
          <a:chOff x="0" y="0"/>
          <a:chExt cx="0" cy="0"/>
        </a:xfrm>
      </p:grpSpPr>
      <p:sp>
        <p:nvSpPr>
          <p:cNvPr id="2532" name="Google Shape;2532;p86"/>
          <p:cNvSpPr txBox="1"/>
          <p:nvPr>
            <p:ph type="title"/>
          </p:nvPr>
        </p:nvSpPr>
        <p:spPr>
          <a:xfrm>
            <a:off x="713225" y="688000"/>
            <a:ext cx="7717500" cy="8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2533" name="Google Shape;2533;p86"/>
          <p:cNvSpPr txBox="1"/>
          <p:nvPr>
            <p:ph idx="1" type="subTitle"/>
          </p:nvPr>
        </p:nvSpPr>
        <p:spPr>
          <a:xfrm>
            <a:off x="713225" y="2152650"/>
            <a:ext cx="7717500" cy="14268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Lots of the contents about fractal math comes from: </a:t>
            </a:r>
            <a:r>
              <a:rPr lang="en" u="sng">
                <a:solidFill>
                  <a:schemeClr val="hlink"/>
                </a:solidFill>
                <a:hlinkClick r:id="rId3"/>
              </a:rPr>
              <a:t>3b1b</a:t>
            </a:r>
            <a:endParaRPr/>
          </a:p>
          <a:p>
            <a:pPr indent="-342900" lvl="0" marL="457200" rtl="0" algn="l">
              <a:spcBef>
                <a:spcPts val="0"/>
              </a:spcBef>
              <a:spcAft>
                <a:spcPts val="0"/>
              </a:spcAft>
              <a:buSzPts val="1800"/>
              <a:buChar char="●"/>
            </a:pPr>
            <a:r>
              <a:rPr lang="en"/>
              <a:t>Recursion example by P5js docs</a:t>
            </a:r>
            <a:endParaRPr/>
          </a:p>
          <a:p>
            <a:pPr indent="-342900" lvl="0" marL="457200" rtl="0" algn="l">
              <a:spcBef>
                <a:spcPts val="0"/>
              </a:spcBef>
              <a:spcAft>
                <a:spcPts val="0"/>
              </a:spcAft>
              <a:buSzPts val="1800"/>
              <a:buChar char="●"/>
            </a:pPr>
            <a:r>
              <a:rPr lang="en"/>
              <a:t>The GIFs are from around the internet and wikipedia (sorry I didn’t find credits for them)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5" name="Shape 2335"/>
        <p:cNvGrpSpPr/>
        <p:nvPr/>
      </p:nvGrpSpPr>
      <p:grpSpPr>
        <a:xfrm>
          <a:off x="0" y="0"/>
          <a:ext cx="0" cy="0"/>
          <a:chOff x="0" y="0"/>
          <a:chExt cx="0" cy="0"/>
        </a:xfrm>
      </p:grpSpPr>
      <p:sp>
        <p:nvSpPr>
          <p:cNvPr id="2336" name="Google Shape;2336;p60"/>
          <p:cNvSpPr txBox="1"/>
          <p:nvPr>
            <p:ph type="title"/>
          </p:nvPr>
        </p:nvSpPr>
        <p:spPr>
          <a:xfrm>
            <a:off x="713225" y="5356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Self-similar fractals</a:t>
            </a:r>
            <a:endParaRPr/>
          </a:p>
        </p:txBody>
      </p:sp>
      <p:sp>
        <p:nvSpPr>
          <p:cNvPr id="2337" name="Google Shape;2337;p60"/>
          <p:cNvSpPr txBox="1"/>
          <p:nvPr>
            <p:ph idx="1" type="body"/>
          </p:nvPr>
        </p:nvSpPr>
        <p:spPr>
          <a:xfrm>
            <a:off x="738875" y="1334300"/>
            <a:ext cx="7717500" cy="3265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Koch curve</a:t>
            </a:r>
            <a:endParaRPr/>
          </a:p>
        </p:txBody>
      </p:sp>
      <p:pic>
        <p:nvPicPr>
          <p:cNvPr id="2338" name="Google Shape;2338;p60"/>
          <p:cNvPicPr preferRelativeResize="0"/>
          <p:nvPr/>
        </p:nvPicPr>
        <p:blipFill>
          <a:blip r:embed="rId3">
            <a:alphaModFix/>
          </a:blip>
          <a:stretch>
            <a:fillRect/>
          </a:stretch>
        </p:blipFill>
        <p:spPr>
          <a:xfrm>
            <a:off x="2043575" y="1778638"/>
            <a:ext cx="4762500" cy="29813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2" name="Shape 2342"/>
        <p:cNvGrpSpPr/>
        <p:nvPr/>
      </p:nvGrpSpPr>
      <p:grpSpPr>
        <a:xfrm>
          <a:off x="0" y="0"/>
          <a:ext cx="0" cy="0"/>
          <a:chOff x="0" y="0"/>
          <a:chExt cx="0" cy="0"/>
        </a:xfrm>
      </p:grpSpPr>
      <p:sp>
        <p:nvSpPr>
          <p:cNvPr id="2343" name="Google Shape;2343;p61"/>
          <p:cNvSpPr txBox="1"/>
          <p:nvPr>
            <p:ph type="title"/>
          </p:nvPr>
        </p:nvSpPr>
        <p:spPr>
          <a:xfrm>
            <a:off x="713225" y="5356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Self-similar fractals</a:t>
            </a:r>
            <a:endParaRPr/>
          </a:p>
        </p:txBody>
      </p:sp>
      <p:sp>
        <p:nvSpPr>
          <p:cNvPr id="2344" name="Google Shape;2344;p61"/>
          <p:cNvSpPr txBox="1"/>
          <p:nvPr>
            <p:ph idx="4294967295" type="body"/>
          </p:nvPr>
        </p:nvSpPr>
        <p:spPr>
          <a:xfrm>
            <a:off x="738875" y="1334300"/>
            <a:ext cx="7717500" cy="326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a:t>
            </a:r>
            <a:r>
              <a:rPr lang="en"/>
              <a:t>ierpinski</a:t>
            </a:r>
            <a:endParaRPr/>
          </a:p>
        </p:txBody>
      </p:sp>
      <p:pic>
        <p:nvPicPr>
          <p:cNvPr id="2345" name="Google Shape;2345;p61"/>
          <p:cNvPicPr preferRelativeResize="0"/>
          <p:nvPr/>
        </p:nvPicPr>
        <p:blipFill>
          <a:blip r:embed="rId3">
            <a:alphaModFix/>
          </a:blip>
          <a:stretch>
            <a:fillRect/>
          </a:stretch>
        </p:blipFill>
        <p:spPr>
          <a:xfrm>
            <a:off x="2635175" y="1334300"/>
            <a:ext cx="3727275" cy="3727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9" name="Shape 2349"/>
        <p:cNvGrpSpPr/>
        <p:nvPr/>
      </p:nvGrpSpPr>
      <p:grpSpPr>
        <a:xfrm>
          <a:off x="0" y="0"/>
          <a:ext cx="0" cy="0"/>
          <a:chOff x="0" y="0"/>
          <a:chExt cx="0" cy="0"/>
        </a:xfrm>
      </p:grpSpPr>
      <p:sp>
        <p:nvSpPr>
          <p:cNvPr id="2350" name="Google Shape;2350;p62"/>
          <p:cNvSpPr txBox="1"/>
          <p:nvPr>
            <p:ph type="title"/>
          </p:nvPr>
        </p:nvSpPr>
        <p:spPr>
          <a:xfrm>
            <a:off x="707074" y="535600"/>
            <a:ext cx="772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Self-similar fractals</a:t>
            </a:r>
            <a:endParaRPr/>
          </a:p>
        </p:txBody>
      </p:sp>
      <p:sp>
        <p:nvSpPr>
          <p:cNvPr id="2351" name="Google Shape;2351;p62"/>
          <p:cNvSpPr txBox="1"/>
          <p:nvPr>
            <p:ph idx="4294967295" type="body"/>
          </p:nvPr>
        </p:nvSpPr>
        <p:spPr>
          <a:xfrm>
            <a:off x="738875" y="1334300"/>
            <a:ext cx="7717500" cy="326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Sierpinski tree</a:t>
            </a:r>
            <a:endParaRPr/>
          </a:p>
        </p:txBody>
      </p:sp>
      <p:pic>
        <p:nvPicPr>
          <p:cNvPr id="2352" name="Google Shape;2352;p62"/>
          <p:cNvPicPr preferRelativeResize="0"/>
          <p:nvPr/>
        </p:nvPicPr>
        <p:blipFill>
          <a:blip r:embed="rId3">
            <a:alphaModFix/>
          </a:blip>
          <a:stretch>
            <a:fillRect/>
          </a:stretch>
        </p:blipFill>
        <p:spPr>
          <a:xfrm>
            <a:off x="2870075" y="1397700"/>
            <a:ext cx="3455075" cy="34550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sp>
        <p:nvSpPr>
          <p:cNvPr id="2357" name="Google Shape;2357;p63"/>
          <p:cNvSpPr txBox="1"/>
          <p:nvPr>
            <p:ph type="title"/>
          </p:nvPr>
        </p:nvSpPr>
        <p:spPr>
          <a:xfrm>
            <a:off x="713225" y="5356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 fractals are weird</a:t>
            </a:r>
            <a:endParaRPr/>
          </a:p>
        </p:txBody>
      </p:sp>
      <p:sp>
        <p:nvSpPr>
          <p:cNvPr id="2358" name="Google Shape;2358;p63"/>
          <p:cNvSpPr txBox="1"/>
          <p:nvPr>
            <p:ph idx="1" type="body"/>
          </p:nvPr>
        </p:nvSpPr>
        <p:spPr>
          <a:xfrm>
            <a:off x="738875" y="1334300"/>
            <a:ext cx="7717500" cy="3265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Sierpinski tree</a:t>
            </a:r>
            <a:endParaRPr/>
          </a:p>
        </p:txBody>
      </p:sp>
      <p:pic>
        <p:nvPicPr>
          <p:cNvPr id="2359" name="Google Shape;2359;p63"/>
          <p:cNvPicPr preferRelativeResize="0"/>
          <p:nvPr/>
        </p:nvPicPr>
        <p:blipFill>
          <a:blip r:embed="rId3">
            <a:alphaModFix/>
          </a:blip>
          <a:stretch>
            <a:fillRect/>
          </a:stretch>
        </p:blipFill>
        <p:spPr>
          <a:xfrm>
            <a:off x="323325" y="1395275"/>
            <a:ext cx="3889049" cy="2430650"/>
          </a:xfrm>
          <a:prstGeom prst="rect">
            <a:avLst/>
          </a:prstGeom>
          <a:noFill/>
          <a:ln cap="flat" cmpd="sng" w="38100">
            <a:solidFill>
              <a:schemeClr val="accent6"/>
            </a:solidFill>
            <a:prstDash val="solid"/>
            <a:round/>
            <a:headEnd len="sm" w="sm" type="none"/>
            <a:tailEnd len="sm" w="sm" type="none"/>
          </a:ln>
          <a:effectLst>
            <a:outerShdw rotWithShape="0" algn="bl" dir="1920000" dist="95250">
              <a:schemeClr val="accent1">
                <a:alpha val="50000"/>
              </a:schemeClr>
            </a:outerShdw>
          </a:effectLst>
        </p:spPr>
      </p:pic>
      <p:pic>
        <p:nvPicPr>
          <p:cNvPr id="2360" name="Google Shape;2360;p63"/>
          <p:cNvPicPr preferRelativeResize="0"/>
          <p:nvPr/>
        </p:nvPicPr>
        <p:blipFill>
          <a:blip r:embed="rId4">
            <a:alphaModFix/>
          </a:blip>
          <a:stretch>
            <a:fillRect/>
          </a:stretch>
        </p:blipFill>
        <p:spPr>
          <a:xfrm>
            <a:off x="4796175" y="2175625"/>
            <a:ext cx="3048000" cy="2286000"/>
          </a:xfrm>
          <a:prstGeom prst="rect">
            <a:avLst/>
          </a:prstGeom>
          <a:noFill/>
          <a:ln cap="flat" cmpd="sng" w="38100">
            <a:solidFill>
              <a:schemeClr val="accent6"/>
            </a:solidFill>
            <a:prstDash val="solid"/>
            <a:round/>
            <a:headEnd len="sm" w="sm" type="none"/>
            <a:tailEnd len="sm" w="sm" type="none"/>
          </a:ln>
          <a:effectLst>
            <a:outerShdw rotWithShape="0" algn="bl" dir="1920000" dist="95250">
              <a:schemeClr val="accent1">
                <a:alpha val="50000"/>
              </a:scheme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4" name="Shape 2364"/>
        <p:cNvGrpSpPr/>
        <p:nvPr/>
      </p:nvGrpSpPr>
      <p:grpSpPr>
        <a:xfrm>
          <a:off x="0" y="0"/>
          <a:ext cx="0" cy="0"/>
          <a:chOff x="0" y="0"/>
          <a:chExt cx="0" cy="0"/>
        </a:xfrm>
      </p:grpSpPr>
      <p:sp>
        <p:nvSpPr>
          <p:cNvPr id="2365" name="Google Shape;2365;p64"/>
          <p:cNvSpPr txBox="1"/>
          <p:nvPr>
            <p:ph type="title"/>
          </p:nvPr>
        </p:nvSpPr>
        <p:spPr>
          <a:xfrm>
            <a:off x="713225" y="539496"/>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But the world is weird! So that’s good</a:t>
            </a:r>
            <a:endParaRPr/>
          </a:p>
        </p:txBody>
      </p:sp>
      <p:pic>
        <p:nvPicPr>
          <p:cNvPr id="2366" name="Google Shape;2366;p64"/>
          <p:cNvPicPr preferRelativeResize="0"/>
          <p:nvPr/>
        </p:nvPicPr>
        <p:blipFill>
          <a:blip r:embed="rId3">
            <a:alphaModFix/>
          </a:blip>
          <a:stretch>
            <a:fillRect/>
          </a:stretch>
        </p:blipFill>
        <p:spPr>
          <a:xfrm>
            <a:off x="2198325" y="2205550"/>
            <a:ext cx="2437674" cy="2853402"/>
          </a:xfrm>
          <a:prstGeom prst="rect">
            <a:avLst/>
          </a:prstGeom>
          <a:noFill/>
          <a:ln cap="flat" cmpd="sng" w="38100">
            <a:solidFill>
              <a:schemeClr val="accent6"/>
            </a:solidFill>
            <a:prstDash val="solid"/>
            <a:round/>
            <a:headEnd len="sm" w="sm" type="none"/>
            <a:tailEnd len="sm" w="sm" type="none"/>
          </a:ln>
          <a:effectLst>
            <a:outerShdw rotWithShape="0" algn="bl" dir="1920000" dist="95250">
              <a:schemeClr val="accent1">
                <a:alpha val="50000"/>
              </a:schemeClr>
            </a:outerShdw>
          </a:effectLst>
        </p:spPr>
      </p:pic>
      <p:pic>
        <p:nvPicPr>
          <p:cNvPr id="2367" name="Google Shape;2367;p64"/>
          <p:cNvPicPr preferRelativeResize="0"/>
          <p:nvPr/>
        </p:nvPicPr>
        <p:blipFill>
          <a:blip r:embed="rId4">
            <a:alphaModFix/>
          </a:blip>
          <a:stretch>
            <a:fillRect/>
          </a:stretch>
        </p:blipFill>
        <p:spPr>
          <a:xfrm>
            <a:off x="169126" y="1513875"/>
            <a:ext cx="2860723" cy="1915074"/>
          </a:xfrm>
          <a:prstGeom prst="rect">
            <a:avLst/>
          </a:prstGeom>
          <a:noFill/>
          <a:ln cap="flat" cmpd="sng" w="38100">
            <a:solidFill>
              <a:schemeClr val="accent6"/>
            </a:solidFill>
            <a:prstDash val="solid"/>
            <a:round/>
            <a:headEnd len="sm" w="sm" type="none"/>
            <a:tailEnd len="sm" w="sm" type="none"/>
          </a:ln>
          <a:effectLst>
            <a:outerShdw rotWithShape="0" algn="bl" dir="1920000" dist="95250">
              <a:schemeClr val="accent1">
                <a:alpha val="50000"/>
              </a:schemeClr>
            </a:outerShdw>
          </a:effectLst>
        </p:spPr>
      </p:pic>
      <p:pic>
        <p:nvPicPr>
          <p:cNvPr id="2368" name="Google Shape;2368;p64"/>
          <p:cNvPicPr preferRelativeResize="0"/>
          <p:nvPr/>
        </p:nvPicPr>
        <p:blipFill>
          <a:blip r:embed="rId5">
            <a:alphaModFix/>
          </a:blip>
          <a:stretch>
            <a:fillRect/>
          </a:stretch>
        </p:blipFill>
        <p:spPr>
          <a:xfrm>
            <a:off x="4531200" y="1436351"/>
            <a:ext cx="3645734" cy="2734300"/>
          </a:xfrm>
          <a:prstGeom prst="rect">
            <a:avLst/>
          </a:prstGeom>
          <a:noFill/>
          <a:ln cap="flat" cmpd="sng" w="38100">
            <a:solidFill>
              <a:schemeClr val="accent6"/>
            </a:solidFill>
            <a:prstDash val="solid"/>
            <a:round/>
            <a:headEnd len="sm" w="sm" type="none"/>
            <a:tailEnd len="sm" w="sm" type="none"/>
          </a:ln>
          <a:effectLst>
            <a:outerShdw rotWithShape="0" algn="bl" dir="1920000" dist="95250">
              <a:schemeClr val="accent1">
                <a:alpha val="50000"/>
              </a:scheme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2" name="Shape 2372"/>
        <p:cNvGrpSpPr/>
        <p:nvPr/>
      </p:nvGrpSpPr>
      <p:grpSpPr>
        <a:xfrm>
          <a:off x="0" y="0"/>
          <a:ext cx="0" cy="0"/>
          <a:chOff x="0" y="0"/>
          <a:chExt cx="0" cy="0"/>
        </a:xfrm>
      </p:grpSpPr>
      <p:sp>
        <p:nvSpPr>
          <p:cNvPr id="2373" name="Google Shape;2373;p65"/>
          <p:cNvSpPr/>
          <p:nvPr/>
        </p:nvSpPr>
        <p:spPr>
          <a:xfrm>
            <a:off x="713225" y="1493675"/>
            <a:ext cx="7717500" cy="1710600"/>
          </a:xfrm>
          <a:prstGeom prst="rect">
            <a:avLst/>
          </a:prstGeom>
          <a:solidFill>
            <a:schemeClr val="lt1"/>
          </a:solidFill>
          <a:ln cap="flat" cmpd="sng" w="38100">
            <a:solidFill>
              <a:schemeClr val="accent6"/>
            </a:solidFill>
            <a:prstDash val="solid"/>
            <a:round/>
            <a:headEnd len="sm" w="sm" type="none"/>
            <a:tailEnd len="sm" w="sm" type="none"/>
          </a:ln>
          <a:effectLst>
            <a:outerShdw rotWithShape="0" algn="bl" dir="3180000" dist="952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5"/>
          <p:cNvSpPr txBox="1"/>
          <p:nvPr>
            <p:ph type="title"/>
          </p:nvPr>
        </p:nvSpPr>
        <p:spPr>
          <a:xfrm>
            <a:off x="713225" y="1653575"/>
            <a:ext cx="7717500" cy="13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Fractals are shapes with a non-integer dimension.</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8" name="Shape 2378"/>
        <p:cNvGrpSpPr/>
        <p:nvPr/>
      </p:nvGrpSpPr>
      <p:grpSpPr>
        <a:xfrm>
          <a:off x="0" y="0"/>
          <a:ext cx="0" cy="0"/>
          <a:chOff x="0" y="0"/>
          <a:chExt cx="0" cy="0"/>
        </a:xfrm>
      </p:grpSpPr>
      <p:pic>
        <p:nvPicPr>
          <p:cNvPr id="2379" name="Google Shape;2379;p66"/>
          <p:cNvPicPr preferRelativeResize="0"/>
          <p:nvPr/>
        </p:nvPicPr>
        <p:blipFill>
          <a:blip r:embed="rId3">
            <a:alphaModFix/>
          </a:blip>
          <a:stretch>
            <a:fillRect/>
          </a:stretch>
        </p:blipFill>
        <p:spPr>
          <a:xfrm>
            <a:off x="1281975" y="1358838"/>
            <a:ext cx="6580050" cy="3216125"/>
          </a:xfrm>
          <a:prstGeom prst="rect">
            <a:avLst/>
          </a:prstGeom>
          <a:noFill/>
          <a:ln>
            <a:noFill/>
          </a:ln>
        </p:spPr>
      </p:pic>
      <p:sp>
        <p:nvSpPr>
          <p:cNvPr id="2380" name="Google Shape;2380;p66"/>
          <p:cNvSpPr txBox="1"/>
          <p:nvPr>
            <p:ph type="title"/>
          </p:nvPr>
        </p:nvSpPr>
        <p:spPr>
          <a:xfrm>
            <a:off x="707074" y="535600"/>
            <a:ext cx="772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Fractal dimensions</a:t>
            </a:r>
            <a:endParaRPr/>
          </a:p>
        </p:txBody>
      </p:sp>
      <p:sp>
        <p:nvSpPr>
          <p:cNvPr id="2381" name="Google Shape;2381;p66"/>
          <p:cNvSpPr txBox="1"/>
          <p:nvPr>
            <p:ph idx="7" type="title"/>
          </p:nvPr>
        </p:nvSpPr>
        <p:spPr>
          <a:xfrm>
            <a:off x="1002896" y="1798575"/>
            <a:ext cx="496200" cy="35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2" name="Google Shape;2382;p66"/>
          <p:cNvSpPr txBox="1"/>
          <p:nvPr>
            <p:ph idx="8" type="title"/>
          </p:nvPr>
        </p:nvSpPr>
        <p:spPr>
          <a:xfrm>
            <a:off x="1002896" y="2774613"/>
            <a:ext cx="496200" cy="35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3" name="Google Shape;2383;p66"/>
          <p:cNvSpPr txBox="1"/>
          <p:nvPr>
            <p:ph idx="9" type="title"/>
          </p:nvPr>
        </p:nvSpPr>
        <p:spPr>
          <a:xfrm>
            <a:off x="1002896" y="3768125"/>
            <a:ext cx="496200" cy="35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y Lesson by Slidesgo">
  <a:themeElements>
    <a:clrScheme name="Simple Light">
      <a:dk1>
        <a:srgbClr val="1E1E1E"/>
      </a:dk1>
      <a:lt1>
        <a:srgbClr val="FFFFFF"/>
      </a:lt1>
      <a:dk2>
        <a:srgbClr val="595959"/>
      </a:dk2>
      <a:lt2>
        <a:srgbClr val="C9E8E7"/>
      </a:lt2>
      <a:accent1>
        <a:srgbClr val="FFC649"/>
      </a:accent1>
      <a:accent2>
        <a:srgbClr val="9454B2"/>
      </a:accent2>
      <a:accent3>
        <a:srgbClr val="C593E2"/>
      </a:accent3>
      <a:accent4>
        <a:srgbClr val="FC007E"/>
      </a:accent4>
      <a:accent5>
        <a:srgbClr val="FF55A4"/>
      </a:accent5>
      <a:accent6>
        <a:srgbClr val="FCA7D2"/>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